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4429" r:id="rId1"/>
    <p:sldMasterId id="2147483684" r:id="rId2"/>
    <p:sldMasterId id="2147484433" r:id="rId3"/>
  </p:sldMasterIdLst>
  <p:notesMasterIdLst>
    <p:notesMasterId r:id="rId32"/>
  </p:notesMasterIdLst>
  <p:handoutMasterIdLst>
    <p:handoutMasterId r:id="rId33"/>
  </p:handoutMasterIdLst>
  <p:sldIdLst>
    <p:sldId id="331" r:id="rId4"/>
    <p:sldId id="324" r:id="rId5"/>
    <p:sldId id="291" r:id="rId6"/>
    <p:sldId id="317" r:id="rId7"/>
    <p:sldId id="292" r:id="rId8"/>
    <p:sldId id="293" r:id="rId9"/>
    <p:sldId id="294" r:id="rId10"/>
    <p:sldId id="295" r:id="rId11"/>
    <p:sldId id="296" r:id="rId12"/>
    <p:sldId id="297" r:id="rId13"/>
    <p:sldId id="298" r:id="rId14"/>
    <p:sldId id="299" r:id="rId15"/>
    <p:sldId id="301" r:id="rId16"/>
    <p:sldId id="323" r:id="rId17"/>
    <p:sldId id="302" r:id="rId18"/>
    <p:sldId id="329" r:id="rId19"/>
    <p:sldId id="325" r:id="rId20"/>
    <p:sldId id="304" r:id="rId21"/>
    <p:sldId id="305" r:id="rId22"/>
    <p:sldId id="306" r:id="rId23"/>
    <p:sldId id="322" r:id="rId24"/>
    <p:sldId id="332" r:id="rId25"/>
    <p:sldId id="333" r:id="rId26"/>
    <p:sldId id="321" r:id="rId27"/>
    <p:sldId id="320" r:id="rId28"/>
    <p:sldId id="311" r:id="rId29"/>
    <p:sldId id="330" r:id="rId30"/>
    <p:sldId id="334" r:id="rId31"/>
  </p:sldIdLst>
  <p:sldSz cx="9144000" cy="5143500" type="screen16x9"/>
  <p:notesSz cx="6858000" cy="9144000"/>
  <p:defaultTextStyle>
    <a:defPPr>
      <a:defRPr lang="en-US"/>
    </a:defPPr>
    <a:lvl1pPr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1pPr>
    <a:lvl2pPr marL="4572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2pPr>
    <a:lvl3pPr marL="9144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3pPr>
    <a:lvl4pPr marL="13716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4pPr>
    <a:lvl5pPr marL="18288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5pPr>
    <a:lvl6pPr marL="22860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6pPr>
    <a:lvl7pPr marL="27432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7pPr>
    <a:lvl8pPr marL="32004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8pPr>
    <a:lvl9pPr marL="36576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4F10"/>
    <a:srgbClr val="334F74"/>
    <a:srgbClr val="FFFFFF"/>
    <a:srgbClr val="33CCCC"/>
    <a:srgbClr val="009999"/>
    <a:srgbClr val="345075"/>
    <a:srgbClr val="16B69B"/>
    <a:srgbClr val="16B68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CBD9945-7498-43D9-8623-3900C7B7B799}">
  <a:tblStyle styleId="{CCBD9945-7498-43D9-8623-3900C7B7B799}"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6340" autoAdjust="0"/>
    <p:restoredTop sz="96266" autoAdjust="0"/>
  </p:normalViewPr>
  <p:slideViewPr>
    <p:cSldViewPr snapToGrid="0">
      <p:cViewPr varScale="1">
        <p:scale>
          <a:sx n="154" d="100"/>
          <a:sy n="154" d="100"/>
        </p:scale>
        <p:origin x="1098" y="126"/>
      </p:cViewPr>
      <p:guideLst>
        <p:guide orient="horz" pos="162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0"/>
    </p:cViewPr>
  </p:sorterViewPr>
  <p:notesViewPr>
    <p:cSldViewPr snapToGrid="0">
      <p:cViewPr varScale="1">
        <p:scale>
          <a:sx n="90" d="100"/>
          <a:sy n="90" d="100"/>
        </p:scale>
        <p:origin x="2802"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Header Placeholder 1"/>
          <p:cNvSpPr>
            <a:spLocks noGrp="1"/>
          </p:cNvSpPr>
          <p:nvPr>
            <p:ph type="hdr" sz="quarter"/>
          </p:nvPr>
        </p:nvSpPr>
        <p:spPr bwMode="auto">
          <a:xfrm>
            <a:off x="0" y="0"/>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1" hangingPunct="1">
              <a:buClr>
                <a:srgbClr val="000000"/>
              </a:buClr>
              <a:buFont typeface="Arial" panose="020B0604020202020204" pitchFamily="34" charset="0"/>
              <a:buNone/>
              <a:defRPr sz="1200"/>
            </a:lvl1pPr>
          </a:lstStyle>
          <a:p>
            <a:pPr>
              <a:defRPr/>
            </a:pPr>
            <a:endParaRPr lang="en-CA" altLang="en-US"/>
          </a:p>
        </p:txBody>
      </p:sp>
      <p:sp>
        <p:nvSpPr>
          <p:cNvPr id="28675" name="Date Placeholder 2"/>
          <p:cNvSpPr>
            <a:spLocks noGrp="1"/>
          </p:cNvSpPr>
          <p:nvPr>
            <p:ph type="dt" sz="quarter" idx="1"/>
          </p:nvPr>
        </p:nvSpPr>
        <p:spPr bwMode="auto">
          <a:xfrm>
            <a:off x="3884613" y="0"/>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r" eaLnBrk="1" hangingPunct="1">
              <a:buClr>
                <a:srgbClr val="000000"/>
              </a:buClr>
              <a:buFont typeface="Arial" panose="020B0604020202020204" pitchFamily="34" charset="0"/>
              <a:buNone/>
              <a:defRPr sz="1200"/>
            </a:lvl1pPr>
          </a:lstStyle>
          <a:p>
            <a:pPr>
              <a:defRPr/>
            </a:pPr>
            <a:fld id="{20141CFB-C5B1-4499-915F-2CD063AD37E9}" type="datetimeFigureOut">
              <a:rPr lang="en-CA" altLang="en-US"/>
              <a:pPr>
                <a:defRPr/>
              </a:pPr>
              <a:t>2021-08-17</a:t>
            </a:fld>
            <a:endParaRPr lang="en-CA" altLang="en-US" dirty="0"/>
          </a:p>
        </p:txBody>
      </p:sp>
      <p:sp>
        <p:nvSpPr>
          <p:cNvPr id="28676" name="Footer Placeholder 3"/>
          <p:cNvSpPr>
            <a:spLocks noGrp="1"/>
          </p:cNvSpPr>
          <p:nvPr>
            <p:ph type="ftr" sz="quarter" idx="2"/>
          </p:nvPr>
        </p:nvSpPr>
        <p:spPr bwMode="auto">
          <a:xfrm>
            <a:off x="0"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eaLnBrk="1" hangingPunct="1">
              <a:buClr>
                <a:srgbClr val="000000"/>
              </a:buClr>
              <a:buFont typeface="Arial" panose="020B0604020202020204" pitchFamily="34" charset="0"/>
              <a:buNone/>
              <a:defRPr sz="1200"/>
            </a:lvl1pPr>
          </a:lstStyle>
          <a:p>
            <a:pPr>
              <a:defRPr/>
            </a:pPr>
            <a:endParaRPr lang="en-CA" altLang="en-US"/>
          </a:p>
        </p:txBody>
      </p:sp>
      <p:sp>
        <p:nvSpPr>
          <p:cNvPr id="28677" name="Slide Number Placeholder 4"/>
          <p:cNvSpPr>
            <a:spLocks noGrp="1"/>
          </p:cNvSpPr>
          <p:nvPr>
            <p:ph type="sldNum" sz="quarter" idx="3"/>
          </p:nvPr>
        </p:nvSpPr>
        <p:spPr bwMode="auto">
          <a:xfrm>
            <a:off x="3884613"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r" eaLnBrk="1" hangingPunct="1">
              <a:buClr>
                <a:srgbClr val="000000"/>
              </a:buClr>
              <a:buFont typeface="Arial" panose="020B0604020202020204" pitchFamily="34" charset="0"/>
              <a:buNone/>
              <a:defRPr sz="1200"/>
            </a:lvl1pPr>
          </a:lstStyle>
          <a:p>
            <a:pPr>
              <a:defRPr/>
            </a:pPr>
            <a:fld id="{AFB16591-153E-41A0-BD6C-409F47092889}" type="slidenum">
              <a:rPr lang="en-CA" altLang="en-US"/>
              <a:pPr>
                <a:defRPr/>
              </a:pPr>
              <a:t>‹#›</a:t>
            </a:fld>
            <a:endParaRPr lang="en-CA" altLang="en-US" dirty="0"/>
          </a:p>
        </p:txBody>
      </p:sp>
    </p:spTree>
    <p:extLst>
      <p:ext uri="{BB962C8B-B14F-4D97-AF65-F5344CB8AC3E}">
        <p14:creationId xmlns:p14="http://schemas.microsoft.com/office/powerpoint/2010/main" val="30770758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Google Shape;3;n"/>
          <p:cNvSpPr>
            <a:spLocks noGrp="1" noRot="1" noChangeAspect="1"/>
          </p:cNvSpPr>
          <p:nvPr>
            <p:ph type="sldImg" idx="2"/>
          </p:nvPr>
        </p:nvSpPr>
        <p:spPr bwMode="auto">
          <a:xfrm>
            <a:off x="381000" y="685800"/>
            <a:ext cx="6096000" cy="3429000"/>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w="9525" cap="flat"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sp>
      <p:sp>
        <p:nvSpPr>
          <p:cNvPr id="10243" name="Google Shape;4;n"/>
          <p:cNvSpPr txBox="1">
            <a:spLocks noGrp="1"/>
          </p:cNvSpPr>
          <p:nvPr>
            <p:ph type="body" idx="1"/>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p>
            <a:pPr lvl="0"/>
            <a:endParaRPr lang="en-US" altLang="en-US" smtClean="0">
              <a:sym typeface="Arial" panose="020B0604020202020204" pitchFamily="34" charset="0"/>
            </a:endParaRPr>
          </a:p>
        </p:txBody>
      </p:sp>
    </p:spTree>
    <p:extLst>
      <p:ext uri="{BB962C8B-B14F-4D97-AF65-F5344CB8AC3E}">
        <p14:creationId xmlns:p14="http://schemas.microsoft.com/office/powerpoint/2010/main" val="147907069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L="457200" indent="-3175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1pPr>
    <a:lvl2pPr marL="914400" lvl="1" indent="-3175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2pPr>
    <a:lvl3pPr marL="1371600" lvl="2" indent="-3175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3pPr>
    <a:lvl4pPr marL="1828800" lvl="3" indent="-3175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4pPr>
    <a:lvl5pPr marL="2286000" lvl="4" indent="-3175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a:headEnd/>
            <a:tailEnd/>
          </a:ln>
        </p:spPr>
      </p:sp>
      <p:sp>
        <p:nvSpPr>
          <p:cNvPr id="13315" name="Notes Placeholder 2"/>
          <p:cNvSpPr txBox="1">
            <a:spLocks noGrp="1"/>
          </p:cNvSpPr>
          <p:nvPr>
            <p:ph type="body" idx="1"/>
          </p:nvPr>
        </p:nvSpPr>
        <p:spPr>
          <a:ln/>
        </p:spPr>
        <p:txBody>
          <a:bodyPr/>
          <a:lstStyle/>
          <a:p>
            <a:endParaRPr lang="en-CA"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150295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Espace réservé de l'image des diapositives 1"/>
          <p:cNvSpPr>
            <a:spLocks noGrp="1" noRot="1" noChangeAspect="1" noTextEdit="1"/>
          </p:cNvSpPr>
          <p:nvPr>
            <p:ph type="sldImg"/>
          </p:nvPr>
        </p:nvSpPr>
        <p:spPr>
          <a:ln>
            <a:headEnd/>
            <a:tailEnd/>
          </a:ln>
        </p:spPr>
      </p:sp>
      <p:sp>
        <p:nvSpPr>
          <p:cNvPr id="31747" name="Espace réservé des commentaires 2"/>
          <p:cNvSpPr txBox="1">
            <a:spLocks noGrp="1"/>
          </p:cNvSpPr>
          <p:nvPr>
            <p:ph type="body" idx="1"/>
          </p:nvPr>
        </p:nvSpPr>
        <p:spPr>
          <a:ln/>
        </p:spPr>
        <p:txBody>
          <a:bodyPr/>
          <a:lstStyle/>
          <a:p>
            <a:endParaRPr lang="fr-CA" altLang="fr-FR"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084936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a:headEnd/>
            <a:tailEnd/>
          </a:ln>
        </p:spPr>
      </p:sp>
      <p:sp>
        <p:nvSpPr>
          <p:cNvPr id="33795" name="Notes Placeholder 2"/>
          <p:cNvSpPr txBox="1">
            <a:spLocks noGrp="1"/>
          </p:cNvSpPr>
          <p:nvPr>
            <p:ph type="body" idx="1"/>
          </p:nvPr>
        </p:nvSpPr>
        <p:spPr/>
        <p:txBody>
          <a:bodyPr/>
          <a:lstStyle/>
          <a:p>
            <a:endParaRPr lang="en-CA"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177798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a:headEnd/>
            <a:tailEnd/>
          </a:ln>
        </p:spPr>
      </p:sp>
      <p:sp>
        <p:nvSpPr>
          <p:cNvPr id="40963" name="Notes Placeholder 2"/>
          <p:cNvSpPr txBox="1">
            <a:spLocks noGrp="1"/>
          </p:cNvSpPr>
          <p:nvPr>
            <p:ph type="body" idx="1"/>
          </p:nvPr>
        </p:nvSpPr>
        <p:spPr/>
        <p:txBody>
          <a:bodyPr/>
          <a:lstStyle/>
          <a:p>
            <a:endParaRPr lang="en-CA"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364400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a:headEnd/>
            <a:tailEnd/>
          </a:ln>
        </p:spPr>
      </p:sp>
      <p:sp>
        <p:nvSpPr>
          <p:cNvPr id="50179" name="Notes Placeholder 2"/>
          <p:cNvSpPr txBox="1">
            <a:spLocks noGrp="1"/>
          </p:cNvSpPr>
          <p:nvPr>
            <p:ph type="body" idx="1"/>
          </p:nvPr>
        </p:nvSpPr>
        <p:spPr/>
        <p:txBody>
          <a:bodyPr/>
          <a:lstStyle/>
          <a:p>
            <a:endParaRPr lang="en-CA"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133132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Espace réservé de l'image des diapositives 1"/>
          <p:cNvSpPr>
            <a:spLocks noGrp="1" noRot="1" noChangeAspect="1" noTextEdit="1"/>
          </p:cNvSpPr>
          <p:nvPr>
            <p:ph type="sldImg"/>
          </p:nvPr>
        </p:nvSpPr>
        <p:spPr>
          <a:ln>
            <a:headEnd/>
            <a:tailEnd/>
          </a:ln>
        </p:spPr>
      </p:sp>
      <p:sp>
        <p:nvSpPr>
          <p:cNvPr id="15363" name="Espace réservé des commentaires 2"/>
          <p:cNvSpPr txBox="1">
            <a:spLocks noGrp="1"/>
          </p:cNvSpPr>
          <p:nvPr>
            <p:ph type="body" idx="1"/>
          </p:nvPr>
        </p:nvSpPr>
        <p:spPr>
          <a:ln/>
        </p:spPr>
        <p:txBody>
          <a:bodyPr/>
          <a:lstStyle/>
          <a:p>
            <a:endParaRPr lang="en-CA"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37180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Espace réservé de l'image des diapositives 1"/>
          <p:cNvSpPr>
            <a:spLocks noGrp="1" noRot="1" noChangeAspect="1" noTextEdit="1"/>
          </p:cNvSpPr>
          <p:nvPr>
            <p:ph type="sldImg"/>
          </p:nvPr>
        </p:nvSpPr>
        <p:spPr>
          <a:ln>
            <a:headEnd/>
            <a:tailEnd/>
          </a:ln>
        </p:spPr>
      </p:sp>
      <p:sp>
        <p:nvSpPr>
          <p:cNvPr id="17411" name="Espace réservé des commentaires 2"/>
          <p:cNvSpPr txBox="1">
            <a:spLocks noGrp="1"/>
          </p:cNvSpPr>
          <p:nvPr>
            <p:ph type="body" idx="1"/>
          </p:nvPr>
        </p:nvSpPr>
        <p:spPr/>
        <p:txBody>
          <a:bodyPr/>
          <a:lstStyle/>
          <a:p>
            <a:endParaRPr lang="fr-CA" altLang="fr-FR"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753000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a:headEnd/>
            <a:tailEnd/>
          </a:ln>
        </p:spPr>
      </p:sp>
      <p:sp>
        <p:nvSpPr>
          <p:cNvPr id="19459" name="Notes Placeholder 2"/>
          <p:cNvSpPr txBox="1">
            <a:spLocks noGrp="1"/>
          </p:cNvSpPr>
          <p:nvPr>
            <p:ph type="body" idx="1"/>
          </p:nvPr>
        </p:nvSpPr>
        <p:spPr/>
        <p:txBody>
          <a:bodyPr/>
          <a:lstStyle/>
          <a:p>
            <a:endParaRPr lang="en-CA"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944725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Espace réservé de l'image des diapositives 1"/>
          <p:cNvSpPr>
            <a:spLocks noGrp="1" noRot="1" noChangeAspect="1" noTextEdit="1"/>
          </p:cNvSpPr>
          <p:nvPr>
            <p:ph type="sldImg"/>
          </p:nvPr>
        </p:nvSpPr>
        <p:spPr>
          <a:ln>
            <a:headEnd/>
            <a:tailEnd/>
          </a:ln>
        </p:spPr>
      </p:sp>
      <p:sp>
        <p:nvSpPr>
          <p:cNvPr id="21507" name="Espace réservé des commentaires 2"/>
          <p:cNvSpPr txBox="1">
            <a:spLocks noGrp="1"/>
          </p:cNvSpPr>
          <p:nvPr>
            <p:ph type="body" idx="1"/>
          </p:nvPr>
        </p:nvSpPr>
        <p:spPr>
          <a:ln/>
        </p:spPr>
        <p:txBody>
          <a:bodyPr/>
          <a:lstStyle/>
          <a:p>
            <a:endParaRPr lang="fr-CA" altLang="fr-FR"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603481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a:headEnd/>
            <a:tailEnd/>
          </a:ln>
        </p:spPr>
      </p:sp>
      <p:sp>
        <p:nvSpPr>
          <p:cNvPr id="23555" name="Notes Placeholder 2"/>
          <p:cNvSpPr txBox="1">
            <a:spLocks noGrp="1"/>
          </p:cNvSpPr>
          <p:nvPr>
            <p:ph type="body" idx="1"/>
          </p:nvPr>
        </p:nvSpPr>
        <p:spPr/>
        <p:txBody>
          <a:bodyPr/>
          <a:lstStyle/>
          <a:p>
            <a:pPr marL="174625" eaLnBrk="1" hangingPunct="1">
              <a:buFont typeface="Wingdings" panose="05000000000000000000" pitchFamily="2" charset="2"/>
              <a:buNone/>
            </a:pPr>
            <a:endParaRPr lang="en-CA"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720240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Espace réservé de l'image des diapositives 1"/>
          <p:cNvSpPr>
            <a:spLocks noGrp="1" noRot="1" noChangeAspect="1" noTextEdit="1"/>
          </p:cNvSpPr>
          <p:nvPr>
            <p:ph type="sldImg"/>
          </p:nvPr>
        </p:nvSpPr>
        <p:spPr>
          <a:ln>
            <a:headEnd/>
            <a:tailEnd/>
          </a:ln>
        </p:spPr>
      </p:sp>
      <p:sp>
        <p:nvSpPr>
          <p:cNvPr id="25603" name="Espace réservé des commentaires 2"/>
          <p:cNvSpPr txBox="1">
            <a:spLocks noGrp="1"/>
          </p:cNvSpPr>
          <p:nvPr>
            <p:ph type="body" idx="1"/>
          </p:nvPr>
        </p:nvSpPr>
        <p:spPr>
          <a:ln/>
        </p:spPr>
        <p:txBody>
          <a:bodyPr/>
          <a:lstStyle/>
          <a:p>
            <a:endParaRPr lang="fr-CA" altLang="fr-FR"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479023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Espace réservé de l'image des diapositives 1"/>
          <p:cNvSpPr>
            <a:spLocks noGrp="1" noRot="1" noChangeAspect="1" noTextEdit="1"/>
          </p:cNvSpPr>
          <p:nvPr>
            <p:ph type="sldImg"/>
          </p:nvPr>
        </p:nvSpPr>
        <p:spPr>
          <a:ln>
            <a:headEnd/>
            <a:tailEnd/>
          </a:ln>
        </p:spPr>
      </p:sp>
      <p:sp>
        <p:nvSpPr>
          <p:cNvPr id="27651" name="Espace réservé des commentaires 2"/>
          <p:cNvSpPr txBox="1">
            <a:spLocks noGrp="1"/>
          </p:cNvSpPr>
          <p:nvPr>
            <p:ph type="body" idx="1"/>
          </p:nvPr>
        </p:nvSpPr>
        <p:spPr>
          <a:ln/>
        </p:spPr>
        <p:txBody>
          <a:bodyPr/>
          <a:lstStyle/>
          <a:p>
            <a:endParaRPr lang="fr-CA" altLang="fr-FR"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212158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Espace réservé de l'image des diapositives 1"/>
          <p:cNvSpPr>
            <a:spLocks noGrp="1" noRot="1" noChangeAspect="1" noTextEdit="1"/>
          </p:cNvSpPr>
          <p:nvPr>
            <p:ph type="sldImg"/>
          </p:nvPr>
        </p:nvSpPr>
        <p:spPr>
          <a:ln>
            <a:headEnd/>
            <a:tailEnd/>
          </a:ln>
        </p:spPr>
      </p:sp>
      <p:sp>
        <p:nvSpPr>
          <p:cNvPr id="29699" name="Espace réservé des commentaires 2"/>
          <p:cNvSpPr txBox="1">
            <a:spLocks noGrp="1"/>
          </p:cNvSpPr>
          <p:nvPr>
            <p:ph type="body" idx="1"/>
          </p:nvPr>
        </p:nvSpPr>
        <p:spPr>
          <a:ln/>
        </p:spPr>
        <p:txBody>
          <a:bodyPr/>
          <a:lstStyle/>
          <a:p>
            <a:endParaRPr lang="fr-CA" altLang="fr-FR"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285964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Cover - blank">
    <p:spTree>
      <p:nvGrpSpPr>
        <p:cNvPr id="1" name=""/>
        <p:cNvGrpSpPr/>
        <p:nvPr/>
      </p:nvGrpSpPr>
      <p:grpSpPr>
        <a:xfrm>
          <a:off x="0" y="0"/>
          <a:ext cx="0" cy="0"/>
          <a:chOff x="0" y="0"/>
          <a:chExt cx="0" cy="0"/>
        </a:xfrm>
      </p:grpSpPr>
      <p:sp>
        <p:nvSpPr>
          <p:cNvPr id="22" name="Title Placeholder 1"/>
          <p:cNvSpPr>
            <a:spLocks noGrp="1"/>
          </p:cNvSpPr>
          <p:nvPr>
            <p:ph type="title"/>
          </p:nvPr>
        </p:nvSpPr>
        <p:spPr>
          <a:xfrm>
            <a:off x="0" y="940904"/>
            <a:ext cx="8820441" cy="1636041"/>
          </a:xfrm>
          <a:prstGeom prst="rect">
            <a:avLst/>
          </a:prstGeom>
          <a:noFill/>
          <a:effectLst/>
        </p:spPr>
        <p:txBody>
          <a:bodyPr vert="horz" lIns="274320" tIns="45720" rIns="274320" bIns="45720" rtlCol="0" anchor="ctr" anchorCtr="0">
            <a:normAutofit/>
          </a:bodyPr>
          <a:lstStyle>
            <a:lvl1pPr algn="l">
              <a:lnSpc>
                <a:spcPts val="5000"/>
              </a:lnSpc>
              <a:defRPr sz="5000" spc="0">
                <a:solidFill>
                  <a:schemeClr val="bg1"/>
                </a:solidFill>
                <a:effectLst>
                  <a:outerShdw blurRad="38100" dist="38100" dir="2700000" algn="tl">
                    <a:srgbClr val="000000">
                      <a:alpha val="43137"/>
                    </a:srgbClr>
                  </a:outerShdw>
                </a:effectLst>
                <a:latin typeface="+mj-lt"/>
              </a:defRPr>
            </a:lvl1pPr>
          </a:lstStyle>
          <a:p>
            <a:endParaRPr lang="fr-CA" noProof="0" dirty="0"/>
          </a:p>
        </p:txBody>
      </p:sp>
      <p:sp>
        <p:nvSpPr>
          <p:cNvPr id="28" name="Google Shape;50;p6"/>
          <p:cNvSpPr txBox="1">
            <a:spLocks noGrp="1"/>
          </p:cNvSpPr>
          <p:nvPr>
            <p:ph type="body" idx="2"/>
          </p:nvPr>
        </p:nvSpPr>
        <p:spPr>
          <a:xfrm>
            <a:off x="0" y="4498209"/>
            <a:ext cx="4889111" cy="470452"/>
          </a:xfrm>
          <a:prstGeom prst="rect">
            <a:avLst/>
          </a:prstGeom>
        </p:spPr>
        <p:txBody>
          <a:bodyPr spcFirstLastPara="1" wrap="square" lIns="0" tIns="0" rIns="0" bIns="0" anchor="ctr" anchorCtr="0">
            <a:noAutofit/>
          </a:bodyPr>
          <a:lstStyle>
            <a:lvl1pPr marL="285750" lvl="0" indent="0">
              <a:spcBef>
                <a:spcPts val="0"/>
              </a:spcBef>
              <a:spcAft>
                <a:spcPts val="0"/>
              </a:spcAft>
              <a:buClr>
                <a:srgbClr val="345075"/>
              </a:buClr>
              <a:buSzPts val="1800"/>
              <a:buFontTx/>
              <a:buNone/>
              <a:defRPr sz="1400" b="1" spc="0">
                <a:solidFill>
                  <a:schemeClr val="bg1"/>
                </a:solidFill>
                <a:effectLst>
                  <a:outerShdw blurRad="38100" dist="38100" dir="2700000" algn="tl">
                    <a:srgbClr val="000000">
                      <a:alpha val="43137"/>
                    </a:srgbClr>
                  </a:outerShdw>
                </a:effectLst>
                <a:latin typeface="+mj-lt"/>
              </a:defRPr>
            </a:lvl1pPr>
            <a:lvl2pPr marL="914400" lvl="1" indent="-342900">
              <a:spcBef>
                <a:spcPts val="0"/>
              </a:spcBef>
              <a:spcAft>
                <a:spcPts val="0"/>
              </a:spcAft>
              <a:buClr>
                <a:srgbClr val="345075"/>
              </a:buClr>
              <a:buSzPts val="1800"/>
              <a:buFont typeface="Wingdings" panose="05000000000000000000" pitchFamily="2" charset="2"/>
              <a:buChar char="§"/>
              <a:defRPr sz="1800">
                <a:solidFill>
                  <a:schemeClr val="tx1"/>
                </a:solidFill>
              </a:defRPr>
            </a:lvl2pPr>
            <a:lvl3pPr marL="1371600" lvl="2" indent="-342900">
              <a:spcBef>
                <a:spcPts val="0"/>
              </a:spcBef>
              <a:spcAft>
                <a:spcPts val="0"/>
              </a:spcAft>
              <a:buClr>
                <a:srgbClr val="345075"/>
              </a:buClr>
              <a:buSzPts val="1800"/>
              <a:buFont typeface="Wingdings" panose="05000000000000000000" pitchFamily="2" charset="2"/>
              <a:buChar char="§"/>
              <a:defRPr sz="1800">
                <a:solidFill>
                  <a:schemeClr val="tx1"/>
                </a:solidFill>
              </a:defRPr>
            </a:lvl3pPr>
            <a:lvl4pPr marL="1828800" lvl="3" indent="-342900">
              <a:spcBef>
                <a:spcPts val="0"/>
              </a:spcBef>
              <a:spcAft>
                <a:spcPts val="0"/>
              </a:spcAft>
              <a:buClr>
                <a:srgbClr val="345075"/>
              </a:buClr>
              <a:buSzPts val="1800"/>
              <a:buFont typeface="Wingdings" panose="05000000000000000000" pitchFamily="2" charset="2"/>
              <a:buChar char="§"/>
              <a:defRPr sz="1800">
                <a:solidFill>
                  <a:schemeClr val="tx1"/>
                </a:solidFill>
              </a:defRPr>
            </a:lvl4pPr>
            <a:lvl5pPr marL="2286000" lvl="4" indent="-342900">
              <a:spcBef>
                <a:spcPts val="0"/>
              </a:spcBef>
              <a:spcAft>
                <a:spcPts val="0"/>
              </a:spcAft>
              <a:buClr>
                <a:srgbClr val="345075"/>
              </a:buClr>
              <a:buSzPts val="1800"/>
              <a:buFont typeface="Wingdings" panose="05000000000000000000" pitchFamily="2" charset="2"/>
              <a:buChar char="§"/>
              <a:defRPr sz="1800">
                <a:solidFill>
                  <a:schemeClr val="tx1"/>
                </a:solidFill>
              </a:defRPr>
            </a:lvl5pPr>
            <a:lvl6pPr marL="2743200" lvl="5" indent="-342900">
              <a:spcBef>
                <a:spcPts val="0"/>
              </a:spcBef>
              <a:spcAft>
                <a:spcPts val="0"/>
              </a:spcAft>
              <a:buClr>
                <a:srgbClr val="345075"/>
              </a:buClr>
              <a:buSzPts val="1800"/>
              <a:buFont typeface="Wingdings" panose="05000000000000000000" pitchFamily="2" charset="2"/>
              <a:buChar char="§"/>
              <a:defRPr sz="1800">
                <a:solidFill>
                  <a:schemeClr val="tx1"/>
                </a:solidFill>
              </a:defRPr>
            </a:lvl6pPr>
            <a:lvl7pPr marL="3200400" lvl="6" indent="-342900">
              <a:spcBef>
                <a:spcPts val="0"/>
              </a:spcBef>
              <a:spcAft>
                <a:spcPts val="0"/>
              </a:spcAft>
              <a:buClr>
                <a:srgbClr val="345075"/>
              </a:buClr>
              <a:buSzPts val="1800"/>
              <a:buFont typeface="Wingdings" panose="05000000000000000000" pitchFamily="2" charset="2"/>
              <a:buChar char="§"/>
              <a:defRPr sz="1800">
                <a:solidFill>
                  <a:schemeClr val="tx1"/>
                </a:solidFill>
              </a:defRPr>
            </a:lvl7pPr>
            <a:lvl8pPr marL="3657600" lvl="7" indent="-342900">
              <a:spcBef>
                <a:spcPts val="0"/>
              </a:spcBef>
              <a:spcAft>
                <a:spcPts val="0"/>
              </a:spcAft>
              <a:buSzPts val="1800"/>
              <a:buChar char="○"/>
              <a:defRPr sz="1800"/>
            </a:lvl8pPr>
            <a:lvl9pPr marL="4114800" lvl="8" indent="-342900">
              <a:spcBef>
                <a:spcPts val="0"/>
              </a:spcBef>
              <a:spcAft>
                <a:spcPts val="0"/>
              </a:spcAft>
              <a:buSzPts val="1800"/>
              <a:buChar char="■"/>
              <a:defRPr sz="1800"/>
            </a:lvl9pPr>
          </a:lstStyle>
          <a:p>
            <a:endParaRPr lang="fr-CA" noProof="0" dirty="0" smtClean="0"/>
          </a:p>
        </p:txBody>
      </p:sp>
      <p:sp>
        <p:nvSpPr>
          <p:cNvPr id="4" name="Google Shape;50;p6"/>
          <p:cNvSpPr txBox="1">
            <a:spLocks noGrp="1"/>
          </p:cNvSpPr>
          <p:nvPr>
            <p:ph type="body" idx="10"/>
          </p:nvPr>
        </p:nvSpPr>
        <p:spPr>
          <a:xfrm>
            <a:off x="0" y="2697117"/>
            <a:ext cx="7862455" cy="1216792"/>
          </a:xfrm>
          <a:prstGeom prst="rect">
            <a:avLst/>
          </a:prstGeom>
        </p:spPr>
        <p:txBody>
          <a:bodyPr spcFirstLastPara="1" wrap="square" lIns="0" tIns="0" rIns="0" bIns="0" anchor="ctr" anchorCtr="0">
            <a:noAutofit/>
          </a:bodyPr>
          <a:lstStyle>
            <a:lvl1pPr marL="285750" lvl="0" indent="0">
              <a:lnSpc>
                <a:spcPts val="3000"/>
              </a:lnSpc>
              <a:spcBef>
                <a:spcPts val="0"/>
              </a:spcBef>
              <a:spcAft>
                <a:spcPts val="0"/>
              </a:spcAft>
              <a:buClr>
                <a:srgbClr val="345075"/>
              </a:buClr>
              <a:buSzPts val="1800"/>
              <a:buFontTx/>
              <a:buNone/>
              <a:defRPr sz="2400" b="1" spc="0">
                <a:solidFill>
                  <a:schemeClr val="bg1"/>
                </a:solidFill>
                <a:effectLst>
                  <a:outerShdw blurRad="38100" dist="38100" dir="2700000" algn="tl">
                    <a:srgbClr val="000000">
                      <a:alpha val="43137"/>
                    </a:srgbClr>
                  </a:outerShdw>
                </a:effectLst>
                <a:latin typeface="+mj-lt"/>
              </a:defRPr>
            </a:lvl1pPr>
            <a:lvl2pPr marL="914400" lvl="1" indent="-342900">
              <a:spcBef>
                <a:spcPts val="0"/>
              </a:spcBef>
              <a:spcAft>
                <a:spcPts val="0"/>
              </a:spcAft>
              <a:buClr>
                <a:srgbClr val="345075"/>
              </a:buClr>
              <a:buSzPts val="1800"/>
              <a:buFont typeface="Wingdings" panose="05000000000000000000" pitchFamily="2" charset="2"/>
              <a:buChar char="§"/>
              <a:defRPr sz="1800">
                <a:solidFill>
                  <a:schemeClr val="tx1"/>
                </a:solidFill>
              </a:defRPr>
            </a:lvl2pPr>
            <a:lvl3pPr marL="1371600" lvl="2" indent="-342900">
              <a:spcBef>
                <a:spcPts val="0"/>
              </a:spcBef>
              <a:spcAft>
                <a:spcPts val="0"/>
              </a:spcAft>
              <a:buClr>
                <a:srgbClr val="345075"/>
              </a:buClr>
              <a:buSzPts val="1800"/>
              <a:buFont typeface="Wingdings" panose="05000000000000000000" pitchFamily="2" charset="2"/>
              <a:buChar char="§"/>
              <a:defRPr sz="1800">
                <a:solidFill>
                  <a:schemeClr val="tx1"/>
                </a:solidFill>
              </a:defRPr>
            </a:lvl3pPr>
            <a:lvl4pPr marL="1828800" lvl="3" indent="-342900">
              <a:spcBef>
                <a:spcPts val="0"/>
              </a:spcBef>
              <a:spcAft>
                <a:spcPts val="0"/>
              </a:spcAft>
              <a:buClr>
                <a:srgbClr val="345075"/>
              </a:buClr>
              <a:buSzPts val="1800"/>
              <a:buFont typeface="Wingdings" panose="05000000000000000000" pitchFamily="2" charset="2"/>
              <a:buChar char="§"/>
              <a:defRPr sz="1800">
                <a:solidFill>
                  <a:schemeClr val="tx1"/>
                </a:solidFill>
              </a:defRPr>
            </a:lvl4pPr>
            <a:lvl5pPr marL="2286000" lvl="4" indent="-342900">
              <a:spcBef>
                <a:spcPts val="0"/>
              </a:spcBef>
              <a:spcAft>
                <a:spcPts val="0"/>
              </a:spcAft>
              <a:buClr>
                <a:srgbClr val="345075"/>
              </a:buClr>
              <a:buSzPts val="1800"/>
              <a:buFont typeface="Wingdings" panose="05000000000000000000" pitchFamily="2" charset="2"/>
              <a:buChar char="§"/>
              <a:defRPr sz="1800">
                <a:solidFill>
                  <a:schemeClr val="tx1"/>
                </a:solidFill>
              </a:defRPr>
            </a:lvl5pPr>
            <a:lvl6pPr marL="2743200" lvl="5" indent="-342900">
              <a:spcBef>
                <a:spcPts val="0"/>
              </a:spcBef>
              <a:spcAft>
                <a:spcPts val="0"/>
              </a:spcAft>
              <a:buClr>
                <a:srgbClr val="345075"/>
              </a:buClr>
              <a:buSzPts val="1800"/>
              <a:buFont typeface="Wingdings" panose="05000000000000000000" pitchFamily="2" charset="2"/>
              <a:buChar char="§"/>
              <a:defRPr sz="1800">
                <a:solidFill>
                  <a:schemeClr val="tx1"/>
                </a:solidFill>
              </a:defRPr>
            </a:lvl6pPr>
            <a:lvl7pPr marL="3200400" lvl="6" indent="-342900">
              <a:spcBef>
                <a:spcPts val="0"/>
              </a:spcBef>
              <a:spcAft>
                <a:spcPts val="0"/>
              </a:spcAft>
              <a:buClr>
                <a:srgbClr val="345075"/>
              </a:buClr>
              <a:buSzPts val="1800"/>
              <a:buFont typeface="Wingdings" panose="05000000000000000000" pitchFamily="2" charset="2"/>
              <a:buChar char="§"/>
              <a:defRPr sz="1800">
                <a:solidFill>
                  <a:schemeClr val="tx1"/>
                </a:solidFill>
              </a:defRPr>
            </a:lvl7pPr>
            <a:lvl8pPr marL="3657600" lvl="7" indent="-342900">
              <a:spcBef>
                <a:spcPts val="0"/>
              </a:spcBef>
              <a:spcAft>
                <a:spcPts val="0"/>
              </a:spcAft>
              <a:buSzPts val="1800"/>
              <a:buChar char="○"/>
              <a:defRPr sz="1800"/>
            </a:lvl8pPr>
            <a:lvl9pPr marL="4114800" lvl="8" indent="-342900">
              <a:spcBef>
                <a:spcPts val="0"/>
              </a:spcBef>
              <a:spcAft>
                <a:spcPts val="0"/>
              </a:spcAft>
              <a:buSzPts val="1800"/>
              <a:buChar char="■"/>
              <a:defRPr sz="1800"/>
            </a:lvl9pPr>
          </a:lstStyle>
          <a:p>
            <a:endParaRPr lang="fr-CA" noProof="0" dirty="0" smtClean="0"/>
          </a:p>
        </p:txBody>
      </p:sp>
    </p:spTree>
    <p:extLst>
      <p:ext uri="{BB962C8B-B14F-4D97-AF65-F5344CB8AC3E}">
        <p14:creationId xmlns:p14="http://schemas.microsoft.com/office/powerpoint/2010/main" val="983094890"/>
      </p:ext>
    </p:extLst>
  </p:cSld>
  <p:clrMapOvr>
    <a:masterClrMapping/>
  </p:clrMapOvr>
  <p:hf sldNum="0" hdr="0" ftr="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divider (inside) - blank1">
    <p:spTree>
      <p:nvGrpSpPr>
        <p:cNvPr id="1" name=""/>
        <p:cNvGrpSpPr/>
        <p:nvPr/>
      </p:nvGrpSpPr>
      <p:grpSpPr>
        <a:xfrm>
          <a:off x="0" y="0"/>
          <a:ext cx="0" cy="0"/>
          <a:chOff x="0" y="0"/>
          <a:chExt cx="0" cy="0"/>
        </a:xfrm>
      </p:grpSpPr>
      <p:sp>
        <p:nvSpPr>
          <p:cNvPr id="19" name="Title Placeholder 1"/>
          <p:cNvSpPr>
            <a:spLocks noGrp="1"/>
          </p:cNvSpPr>
          <p:nvPr>
            <p:ph type="title"/>
          </p:nvPr>
        </p:nvSpPr>
        <p:spPr>
          <a:xfrm>
            <a:off x="0" y="166254"/>
            <a:ext cx="8820441" cy="993311"/>
          </a:xfrm>
          <a:prstGeom prst="rect">
            <a:avLst/>
          </a:prstGeom>
          <a:noFill/>
          <a:effectLst/>
        </p:spPr>
        <p:txBody>
          <a:bodyPr vert="horz" lIns="274320" tIns="45720" rIns="274320" bIns="45720" rtlCol="0" anchor="ctr" anchorCtr="0">
            <a:noAutofit/>
          </a:bodyPr>
          <a:lstStyle>
            <a:lvl1pPr algn="l">
              <a:lnSpc>
                <a:spcPts val="3200"/>
              </a:lnSpc>
              <a:defRPr sz="3000" spc="0">
                <a:solidFill>
                  <a:srgbClr val="334F74"/>
                </a:solidFill>
                <a:effectLst/>
                <a:latin typeface="+mj-lt"/>
              </a:defRPr>
            </a:lvl1pPr>
          </a:lstStyle>
          <a:p>
            <a:endParaRPr lang="fr-CA" noProof="0" dirty="0"/>
          </a:p>
        </p:txBody>
      </p:sp>
      <p:sp>
        <p:nvSpPr>
          <p:cNvPr id="10" name="Google Shape;50;p6"/>
          <p:cNvSpPr txBox="1">
            <a:spLocks noGrp="1"/>
          </p:cNvSpPr>
          <p:nvPr>
            <p:ph type="body" idx="2"/>
          </p:nvPr>
        </p:nvSpPr>
        <p:spPr>
          <a:xfrm>
            <a:off x="0" y="1252024"/>
            <a:ext cx="5980113" cy="2924560"/>
          </a:xfrm>
          <a:prstGeom prst="rect">
            <a:avLst/>
          </a:prstGeom>
        </p:spPr>
        <p:txBody>
          <a:bodyPr spcFirstLastPara="1" wrap="square" lIns="0" tIns="0" rIns="0" bIns="0" anchor="t" anchorCtr="0">
            <a:noAutofit/>
          </a:bodyPr>
          <a:lstStyle>
            <a:lvl1pPr marL="514350" lvl="0" indent="-228600">
              <a:spcBef>
                <a:spcPts val="0"/>
              </a:spcBef>
              <a:spcAft>
                <a:spcPts val="1200"/>
              </a:spcAft>
              <a:buClr>
                <a:srgbClr val="345075"/>
              </a:buClr>
              <a:buSzPts val="1800"/>
              <a:buFont typeface="Wingdings" panose="05000000000000000000" pitchFamily="2" charset="2"/>
              <a:buChar char="§"/>
              <a:defRPr sz="1800" spc="0" baseline="0">
                <a:solidFill>
                  <a:schemeClr val="tx1"/>
                </a:solidFill>
                <a:latin typeface="Arial" panose="020B0604020202020204" pitchFamily="34" charset="0"/>
              </a:defRPr>
            </a:lvl1pPr>
            <a:lvl2pPr marL="914400" lvl="1" indent="-342900">
              <a:spcBef>
                <a:spcPts val="0"/>
              </a:spcBef>
              <a:spcAft>
                <a:spcPts val="0"/>
              </a:spcAft>
              <a:buClr>
                <a:srgbClr val="345075"/>
              </a:buClr>
              <a:buSzPts val="1800"/>
              <a:buFont typeface="Wingdings" panose="05000000000000000000" pitchFamily="2" charset="2"/>
              <a:buChar char="§"/>
              <a:defRPr sz="1800">
                <a:solidFill>
                  <a:schemeClr val="tx1"/>
                </a:solidFill>
              </a:defRPr>
            </a:lvl2pPr>
            <a:lvl3pPr marL="1371600" lvl="2" indent="-342900">
              <a:spcBef>
                <a:spcPts val="0"/>
              </a:spcBef>
              <a:spcAft>
                <a:spcPts val="0"/>
              </a:spcAft>
              <a:buClr>
                <a:srgbClr val="345075"/>
              </a:buClr>
              <a:buSzPts val="1800"/>
              <a:buFont typeface="Wingdings" panose="05000000000000000000" pitchFamily="2" charset="2"/>
              <a:buChar char="§"/>
              <a:defRPr sz="1800">
                <a:solidFill>
                  <a:schemeClr val="tx1"/>
                </a:solidFill>
              </a:defRPr>
            </a:lvl3pPr>
            <a:lvl4pPr marL="1828800" lvl="3" indent="-342900">
              <a:spcBef>
                <a:spcPts val="0"/>
              </a:spcBef>
              <a:spcAft>
                <a:spcPts val="0"/>
              </a:spcAft>
              <a:buClr>
                <a:srgbClr val="345075"/>
              </a:buClr>
              <a:buSzPts val="1800"/>
              <a:buFont typeface="Wingdings" panose="05000000000000000000" pitchFamily="2" charset="2"/>
              <a:buChar char="§"/>
              <a:defRPr sz="1800">
                <a:solidFill>
                  <a:schemeClr val="tx1"/>
                </a:solidFill>
              </a:defRPr>
            </a:lvl4pPr>
            <a:lvl5pPr marL="2286000" lvl="4" indent="-342900">
              <a:spcBef>
                <a:spcPts val="0"/>
              </a:spcBef>
              <a:spcAft>
                <a:spcPts val="0"/>
              </a:spcAft>
              <a:buClr>
                <a:srgbClr val="345075"/>
              </a:buClr>
              <a:buSzPts val="1800"/>
              <a:buFont typeface="Wingdings" panose="05000000000000000000" pitchFamily="2" charset="2"/>
              <a:buChar char="§"/>
              <a:defRPr sz="1800">
                <a:solidFill>
                  <a:schemeClr val="tx1"/>
                </a:solidFill>
              </a:defRPr>
            </a:lvl5pPr>
            <a:lvl6pPr marL="2743200" lvl="5" indent="-342900">
              <a:spcBef>
                <a:spcPts val="0"/>
              </a:spcBef>
              <a:spcAft>
                <a:spcPts val="0"/>
              </a:spcAft>
              <a:buClr>
                <a:srgbClr val="345075"/>
              </a:buClr>
              <a:buSzPts val="1800"/>
              <a:buFont typeface="Wingdings" panose="05000000000000000000" pitchFamily="2" charset="2"/>
              <a:buChar char="§"/>
              <a:defRPr sz="1800">
                <a:solidFill>
                  <a:schemeClr val="tx1"/>
                </a:solidFill>
              </a:defRPr>
            </a:lvl6pPr>
            <a:lvl7pPr marL="3200400" lvl="6" indent="-342900">
              <a:spcBef>
                <a:spcPts val="0"/>
              </a:spcBef>
              <a:spcAft>
                <a:spcPts val="0"/>
              </a:spcAft>
              <a:buClr>
                <a:srgbClr val="345075"/>
              </a:buClr>
              <a:buSzPts val="1800"/>
              <a:buFont typeface="Wingdings" panose="05000000000000000000" pitchFamily="2" charset="2"/>
              <a:buChar char="§"/>
              <a:defRPr sz="1800">
                <a:solidFill>
                  <a:schemeClr val="tx1"/>
                </a:solidFill>
              </a:defRPr>
            </a:lvl7pPr>
            <a:lvl8pPr marL="3657600" lvl="7" indent="-342900">
              <a:spcBef>
                <a:spcPts val="0"/>
              </a:spcBef>
              <a:spcAft>
                <a:spcPts val="0"/>
              </a:spcAft>
              <a:buClr>
                <a:srgbClr val="345075"/>
              </a:buClr>
              <a:buSzPts val="1800"/>
              <a:buFont typeface="Wingdings" panose="05000000000000000000" pitchFamily="2" charset="2"/>
              <a:buChar char="§"/>
              <a:defRPr sz="1800">
                <a:solidFill>
                  <a:schemeClr val="tx1"/>
                </a:solidFill>
              </a:defRPr>
            </a:lvl8pPr>
            <a:lvl9pPr marL="4114800" lvl="8" indent="-342900">
              <a:spcBef>
                <a:spcPts val="0"/>
              </a:spcBef>
              <a:spcAft>
                <a:spcPts val="0"/>
              </a:spcAft>
              <a:buClr>
                <a:srgbClr val="345075"/>
              </a:buClr>
              <a:buSzPts val="1800"/>
              <a:buFont typeface="Wingdings" panose="05000000000000000000" pitchFamily="2" charset="2"/>
              <a:buChar char="§"/>
              <a:defRPr sz="1800">
                <a:solidFill>
                  <a:schemeClr val="tx1"/>
                </a:solidFill>
              </a:defRPr>
            </a:lvl9pPr>
          </a:lstStyle>
          <a:p>
            <a:endParaRPr lang="fr-CA" noProof="0" dirty="0" smtClean="0"/>
          </a:p>
        </p:txBody>
      </p:sp>
      <p:sp>
        <p:nvSpPr>
          <p:cNvPr id="9" name="Picture Placeholder 2"/>
          <p:cNvSpPr>
            <a:spLocks noGrp="1"/>
          </p:cNvSpPr>
          <p:nvPr>
            <p:ph type="pic" sz="quarter" idx="12"/>
          </p:nvPr>
        </p:nvSpPr>
        <p:spPr>
          <a:xfrm>
            <a:off x="6316393" y="1252024"/>
            <a:ext cx="2827607" cy="2924560"/>
          </a:xfrm>
          <a:prstGeom prst="rect">
            <a:avLst/>
          </a:prstGeom>
        </p:spPr>
        <p:txBody>
          <a:bodyPr anchor="ctr" anchorCtr="0"/>
          <a:lstStyle>
            <a:lvl1pPr>
              <a:defRPr sz="1800" spc="0">
                <a:latin typeface="+mj-lt"/>
              </a:defRPr>
            </a:lvl1pPr>
          </a:lstStyle>
          <a:p>
            <a:pPr lvl="0"/>
            <a:endParaRPr lang="fr-CA" noProof="0" dirty="0"/>
          </a:p>
        </p:txBody>
      </p:sp>
      <p:sp>
        <p:nvSpPr>
          <p:cNvPr id="5" name="Footer Placeholder 4"/>
          <p:cNvSpPr>
            <a:spLocks noGrp="1"/>
          </p:cNvSpPr>
          <p:nvPr>
            <p:ph type="ftr" sz="quarter" idx="13"/>
          </p:nvPr>
        </p:nvSpPr>
        <p:spPr>
          <a:xfrm>
            <a:off x="125413" y="4608513"/>
            <a:ext cx="5559425" cy="274637"/>
          </a:xfrm>
          <a:prstGeom prst="rect">
            <a:avLst/>
          </a:prstGeom>
        </p:spPr>
        <p:txBody>
          <a:bodyPr vert="horz" lIns="91440" tIns="45720" rIns="91440" bIns="45720" rtlCol="0" anchor="ctr"/>
          <a:lstStyle>
            <a:lvl1pPr algn="l" eaLnBrk="1" fontAlgn="auto" hangingPunct="1">
              <a:spcBef>
                <a:spcPts val="0"/>
              </a:spcBef>
              <a:spcAft>
                <a:spcPts val="0"/>
              </a:spcAft>
              <a:buClr>
                <a:srgbClr val="000000"/>
              </a:buClr>
              <a:buFont typeface="Arial"/>
              <a:buNone/>
              <a:defRPr sz="675" kern="0" spc="0" dirty="0">
                <a:solidFill>
                  <a:schemeClr val="tx1"/>
                </a:solidFill>
                <a:latin typeface="+mj-lt"/>
                <a:ea typeface="Arial"/>
                <a:cs typeface="Arial"/>
                <a:sym typeface="Arial"/>
              </a:defRPr>
            </a:lvl1pPr>
          </a:lstStyle>
          <a:p>
            <a:pPr>
              <a:defRPr/>
            </a:pPr>
            <a:endParaRPr lang="fr-CA"/>
          </a:p>
        </p:txBody>
      </p:sp>
    </p:spTree>
    <p:extLst>
      <p:ext uri="{BB962C8B-B14F-4D97-AF65-F5344CB8AC3E}">
        <p14:creationId xmlns:p14="http://schemas.microsoft.com/office/powerpoint/2010/main" val="1970062551"/>
      </p:ext>
    </p:extLst>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ection divider (inside) - blank1">
    <p:spTree>
      <p:nvGrpSpPr>
        <p:cNvPr id="1" name=""/>
        <p:cNvGrpSpPr/>
        <p:nvPr/>
      </p:nvGrpSpPr>
      <p:grpSpPr>
        <a:xfrm>
          <a:off x="0" y="0"/>
          <a:ext cx="0" cy="0"/>
          <a:chOff x="0" y="0"/>
          <a:chExt cx="0" cy="0"/>
        </a:xfrm>
      </p:grpSpPr>
      <p:sp>
        <p:nvSpPr>
          <p:cNvPr id="19" name="Title Placeholder 1"/>
          <p:cNvSpPr>
            <a:spLocks noGrp="1"/>
          </p:cNvSpPr>
          <p:nvPr>
            <p:ph type="title"/>
          </p:nvPr>
        </p:nvSpPr>
        <p:spPr>
          <a:xfrm>
            <a:off x="0" y="166254"/>
            <a:ext cx="8820441" cy="993311"/>
          </a:xfrm>
          <a:prstGeom prst="rect">
            <a:avLst/>
          </a:prstGeom>
          <a:noFill/>
          <a:effectLst/>
        </p:spPr>
        <p:txBody>
          <a:bodyPr vert="horz" lIns="274320" tIns="45720" rIns="274320" bIns="45720" rtlCol="0" anchor="ctr" anchorCtr="0">
            <a:noAutofit/>
          </a:bodyPr>
          <a:lstStyle>
            <a:lvl1pPr algn="l">
              <a:lnSpc>
                <a:spcPts val="3200"/>
              </a:lnSpc>
              <a:defRPr sz="3000" spc="0">
                <a:solidFill>
                  <a:srgbClr val="334F74"/>
                </a:solidFill>
                <a:effectLst/>
                <a:latin typeface="+mj-lt"/>
              </a:defRPr>
            </a:lvl1pPr>
          </a:lstStyle>
          <a:p>
            <a:endParaRPr lang="fr-CA" noProof="0" dirty="0"/>
          </a:p>
        </p:txBody>
      </p:sp>
      <p:sp>
        <p:nvSpPr>
          <p:cNvPr id="10" name="Google Shape;50;p6"/>
          <p:cNvSpPr txBox="1">
            <a:spLocks noGrp="1"/>
          </p:cNvSpPr>
          <p:nvPr>
            <p:ph type="body" idx="2"/>
          </p:nvPr>
        </p:nvSpPr>
        <p:spPr>
          <a:xfrm>
            <a:off x="0" y="1252024"/>
            <a:ext cx="8820441" cy="2924560"/>
          </a:xfrm>
          <a:prstGeom prst="rect">
            <a:avLst/>
          </a:prstGeom>
        </p:spPr>
        <p:txBody>
          <a:bodyPr spcFirstLastPara="1" wrap="square" lIns="0" tIns="0" rIns="0" bIns="0" anchor="t" anchorCtr="0">
            <a:noAutofit/>
          </a:bodyPr>
          <a:lstStyle>
            <a:lvl1pPr marL="514350" lvl="0" indent="-228600">
              <a:spcBef>
                <a:spcPts val="0"/>
              </a:spcBef>
              <a:spcAft>
                <a:spcPts val="1200"/>
              </a:spcAft>
              <a:buClr>
                <a:srgbClr val="345075"/>
              </a:buClr>
              <a:buSzPts val="1800"/>
              <a:buFont typeface="Wingdings" panose="05000000000000000000" pitchFamily="2" charset="2"/>
              <a:buChar char="§"/>
              <a:defRPr sz="1800" spc="0" baseline="0">
                <a:solidFill>
                  <a:schemeClr val="tx1"/>
                </a:solidFill>
                <a:latin typeface="Arial" panose="020B0604020202020204" pitchFamily="34" charset="0"/>
              </a:defRPr>
            </a:lvl1pPr>
            <a:lvl2pPr marL="914400" lvl="1" indent="-342900">
              <a:spcBef>
                <a:spcPts val="0"/>
              </a:spcBef>
              <a:spcAft>
                <a:spcPts val="0"/>
              </a:spcAft>
              <a:buClr>
                <a:srgbClr val="345075"/>
              </a:buClr>
              <a:buSzPts val="1800"/>
              <a:buFont typeface="Wingdings" panose="05000000000000000000" pitchFamily="2" charset="2"/>
              <a:buChar char="§"/>
              <a:defRPr sz="1800">
                <a:solidFill>
                  <a:schemeClr val="tx1"/>
                </a:solidFill>
              </a:defRPr>
            </a:lvl2pPr>
            <a:lvl3pPr marL="1371600" lvl="2" indent="-342900">
              <a:spcBef>
                <a:spcPts val="0"/>
              </a:spcBef>
              <a:spcAft>
                <a:spcPts val="0"/>
              </a:spcAft>
              <a:buClr>
                <a:srgbClr val="345075"/>
              </a:buClr>
              <a:buSzPts val="1800"/>
              <a:buFont typeface="Wingdings" panose="05000000000000000000" pitchFamily="2" charset="2"/>
              <a:buChar char="§"/>
              <a:defRPr sz="1800">
                <a:solidFill>
                  <a:schemeClr val="tx1"/>
                </a:solidFill>
              </a:defRPr>
            </a:lvl3pPr>
            <a:lvl4pPr marL="1828800" lvl="3" indent="-342900">
              <a:spcBef>
                <a:spcPts val="0"/>
              </a:spcBef>
              <a:spcAft>
                <a:spcPts val="0"/>
              </a:spcAft>
              <a:buClr>
                <a:srgbClr val="345075"/>
              </a:buClr>
              <a:buSzPts val="1800"/>
              <a:buFont typeface="Wingdings" panose="05000000000000000000" pitchFamily="2" charset="2"/>
              <a:buChar char="§"/>
              <a:defRPr sz="1800">
                <a:solidFill>
                  <a:schemeClr val="tx1"/>
                </a:solidFill>
              </a:defRPr>
            </a:lvl4pPr>
            <a:lvl5pPr marL="2286000" lvl="4" indent="-342900">
              <a:spcBef>
                <a:spcPts val="0"/>
              </a:spcBef>
              <a:spcAft>
                <a:spcPts val="0"/>
              </a:spcAft>
              <a:buClr>
                <a:srgbClr val="345075"/>
              </a:buClr>
              <a:buSzPts val="1800"/>
              <a:buFont typeface="Wingdings" panose="05000000000000000000" pitchFamily="2" charset="2"/>
              <a:buChar char="§"/>
              <a:defRPr sz="1800">
                <a:solidFill>
                  <a:schemeClr val="tx1"/>
                </a:solidFill>
              </a:defRPr>
            </a:lvl5pPr>
            <a:lvl6pPr marL="2743200" lvl="5" indent="-342900">
              <a:spcBef>
                <a:spcPts val="0"/>
              </a:spcBef>
              <a:spcAft>
                <a:spcPts val="0"/>
              </a:spcAft>
              <a:buClr>
                <a:srgbClr val="345075"/>
              </a:buClr>
              <a:buSzPts val="1800"/>
              <a:buFont typeface="Wingdings" panose="05000000000000000000" pitchFamily="2" charset="2"/>
              <a:buChar char="§"/>
              <a:defRPr sz="1800">
                <a:solidFill>
                  <a:schemeClr val="tx1"/>
                </a:solidFill>
              </a:defRPr>
            </a:lvl6pPr>
            <a:lvl7pPr marL="3200400" lvl="6" indent="-342900">
              <a:spcBef>
                <a:spcPts val="0"/>
              </a:spcBef>
              <a:spcAft>
                <a:spcPts val="0"/>
              </a:spcAft>
              <a:buClr>
                <a:srgbClr val="345075"/>
              </a:buClr>
              <a:buSzPts val="1800"/>
              <a:buFont typeface="Wingdings" panose="05000000000000000000" pitchFamily="2" charset="2"/>
              <a:buChar char="§"/>
              <a:defRPr sz="1800">
                <a:solidFill>
                  <a:schemeClr val="tx1"/>
                </a:solidFill>
              </a:defRPr>
            </a:lvl7pPr>
            <a:lvl8pPr marL="3657600" lvl="7" indent="-342900">
              <a:spcBef>
                <a:spcPts val="0"/>
              </a:spcBef>
              <a:spcAft>
                <a:spcPts val="0"/>
              </a:spcAft>
              <a:buClr>
                <a:srgbClr val="345075"/>
              </a:buClr>
              <a:buSzPts val="1800"/>
              <a:buFont typeface="Wingdings" panose="05000000000000000000" pitchFamily="2" charset="2"/>
              <a:buChar char="§"/>
              <a:defRPr sz="1800">
                <a:solidFill>
                  <a:schemeClr val="tx1"/>
                </a:solidFill>
              </a:defRPr>
            </a:lvl8pPr>
            <a:lvl9pPr marL="4114800" lvl="8" indent="-342900">
              <a:spcBef>
                <a:spcPts val="0"/>
              </a:spcBef>
              <a:spcAft>
                <a:spcPts val="0"/>
              </a:spcAft>
              <a:buClr>
                <a:srgbClr val="345075"/>
              </a:buClr>
              <a:buSzPts val="1800"/>
              <a:buFont typeface="Wingdings" panose="05000000000000000000" pitchFamily="2" charset="2"/>
              <a:buChar char="§"/>
              <a:defRPr sz="1800">
                <a:solidFill>
                  <a:schemeClr val="tx1"/>
                </a:solidFill>
              </a:defRPr>
            </a:lvl9pPr>
          </a:lstStyle>
          <a:p>
            <a:endParaRPr lang="fr-CA" noProof="0" dirty="0" smtClean="0"/>
          </a:p>
        </p:txBody>
      </p:sp>
      <p:sp>
        <p:nvSpPr>
          <p:cNvPr id="4" name="Footer Placeholder 4"/>
          <p:cNvSpPr>
            <a:spLocks noGrp="1"/>
          </p:cNvSpPr>
          <p:nvPr>
            <p:ph type="ftr" sz="quarter" idx="10"/>
          </p:nvPr>
        </p:nvSpPr>
        <p:spPr>
          <a:xfrm>
            <a:off x="125413" y="4608513"/>
            <a:ext cx="5559425" cy="274637"/>
          </a:xfrm>
          <a:prstGeom prst="rect">
            <a:avLst/>
          </a:prstGeom>
        </p:spPr>
        <p:txBody>
          <a:bodyPr vert="horz" lIns="91440" tIns="45720" rIns="91440" bIns="45720" rtlCol="0" anchor="ctr"/>
          <a:lstStyle>
            <a:lvl1pPr algn="l" eaLnBrk="1" fontAlgn="auto" hangingPunct="1">
              <a:spcBef>
                <a:spcPts val="0"/>
              </a:spcBef>
              <a:spcAft>
                <a:spcPts val="0"/>
              </a:spcAft>
              <a:buClr>
                <a:srgbClr val="000000"/>
              </a:buClr>
              <a:buFont typeface="Arial"/>
              <a:buNone/>
              <a:defRPr sz="675" kern="0" spc="0" dirty="0">
                <a:solidFill>
                  <a:schemeClr val="tx1"/>
                </a:solidFill>
                <a:latin typeface="+mj-lt"/>
                <a:ea typeface="Arial"/>
                <a:cs typeface="Arial"/>
                <a:sym typeface="Arial"/>
              </a:defRPr>
            </a:lvl1pPr>
          </a:lstStyle>
          <a:p>
            <a:pPr>
              <a:defRPr/>
            </a:pPr>
            <a:endParaRPr lang="fr-CA"/>
          </a:p>
        </p:txBody>
      </p:sp>
    </p:spTree>
    <p:extLst>
      <p:ext uri="{BB962C8B-B14F-4D97-AF65-F5344CB8AC3E}">
        <p14:creationId xmlns:p14="http://schemas.microsoft.com/office/powerpoint/2010/main" val="4276704525"/>
      </p:ext>
    </p:extLst>
  </p:cSld>
  <p:clrMapOvr>
    <a:masterClrMapping/>
  </p:clrMapOvr>
  <p:transitio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divider (inside) - blank3">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0" y="166254"/>
            <a:ext cx="8820441" cy="993311"/>
          </a:xfrm>
          <a:prstGeom prst="rect">
            <a:avLst/>
          </a:prstGeom>
          <a:noFill/>
          <a:effectLst/>
        </p:spPr>
        <p:txBody>
          <a:bodyPr vert="horz" lIns="274320" tIns="45720" rIns="274320" bIns="45720" rtlCol="0" anchor="ctr" anchorCtr="0">
            <a:noAutofit/>
          </a:bodyPr>
          <a:lstStyle>
            <a:lvl1pPr algn="l">
              <a:lnSpc>
                <a:spcPts val="3200"/>
              </a:lnSpc>
              <a:defRPr sz="3000" spc="0">
                <a:solidFill>
                  <a:srgbClr val="334F74"/>
                </a:solidFill>
                <a:effectLst/>
                <a:latin typeface="+mj-lt"/>
              </a:defRPr>
            </a:lvl1pPr>
          </a:lstStyle>
          <a:p>
            <a:endParaRPr lang="fr-CA" noProof="0" dirty="0"/>
          </a:p>
        </p:txBody>
      </p:sp>
      <p:sp>
        <p:nvSpPr>
          <p:cNvPr id="7" name="Google Shape;50;p6"/>
          <p:cNvSpPr txBox="1">
            <a:spLocks noGrp="1"/>
          </p:cNvSpPr>
          <p:nvPr>
            <p:ph type="body" idx="2"/>
          </p:nvPr>
        </p:nvSpPr>
        <p:spPr>
          <a:xfrm>
            <a:off x="3160644" y="1252024"/>
            <a:ext cx="5980113" cy="2924560"/>
          </a:xfrm>
          <a:prstGeom prst="rect">
            <a:avLst/>
          </a:prstGeom>
        </p:spPr>
        <p:txBody>
          <a:bodyPr spcFirstLastPara="1" wrap="square" lIns="0" tIns="0" rIns="0" bIns="0" anchor="t" anchorCtr="0">
            <a:noAutofit/>
          </a:bodyPr>
          <a:lstStyle>
            <a:lvl1pPr marL="514350" lvl="0" indent="-228600">
              <a:spcBef>
                <a:spcPts val="0"/>
              </a:spcBef>
              <a:spcAft>
                <a:spcPts val="1200"/>
              </a:spcAft>
              <a:buClr>
                <a:srgbClr val="345075"/>
              </a:buClr>
              <a:buSzPts val="1800"/>
              <a:buFont typeface="Wingdings" panose="05000000000000000000" pitchFamily="2" charset="2"/>
              <a:buChar char="§"/>
              <a:defRPr sz="1800" spc="0" baseline="0">
                <a:solidFill>
                  <a:schemeClr val="tx1"/>
                </a:solidFill>
                <a:latin typeface="Arial" panose="020B0604020202020204" pitchFamily="34" charset="0"/>
              </a:defRPr>
            </a:lvl1pPr>
            <a:lvl2pPr marL="914400" lvl="1" indent="-342900">
              <a:spcBef>
                <a:spcPts val="0"/>
              </a:spcBef>
              <a:spcAft>
                <a:spcPts val="0"/>
              </a:spcAft>
              <a:buClr>
                <a:srgbClr val="345075"/>
              </a:buClr>
              <a:buSzPts val="1800"/>
              <a:buFont typeface="Wingdings" panose="05000000000000000000" pitchFamily="2" charset="2"/>
              <a:buChar char="§"/>
              <a:defRPr sz="1800">
                <a:solidFill>
                  <a:schemeClr val="tx1"/>
                </a:solidFill>
              </a:defRPr>
            </a:lvl2pPr>
            <a:lvl3pPr marL="1371600" lvl="2" indent="-342900">
              <a:spcBef>
                <a:spcPts val="0"/>
              </a:spcBef>
              <a:spcAft>
                <a:spcPts val="0"/>
              </a:spcAft>
              <a:buClr>
                <a:srgbClr val="345075"/>
              </a:buClr>
              <a:buSzPts val="1800"/>
              <a:buFont typeface="Wingdings" panose="05000000000000000000" pitchFamily="2" charset="2"/>
              <a:buChar char="§"/>
              <a:defRPr sz="1800">
                <a:solidFill>
                  <a:schemeClr val="tx1"/>
                </a:solidFill>
              </a:defRPr>
            </a:lvl3pPr>
            <a:lvl4pPr marL="1828800" lvl="3" indent="-342900">
              <a:spcBef>
                <a:spcPts val="0"/>
              </a:spcBef>
              <a:spcAft>
                <a:spcPts val="0"/>
              </a:spcAft>
              <a:buClr>
                <a:srgbClr val="345075"/>
              </a:buClr>
              <a:buSzPts val="1800"/>
              <a:buFont typeface="Wingdings" panose="05000000000000000000" pitchFamily="2" charset="2"/>
              <a:buChar char="§"/>
              <a:defRPr sz="1800">
                <a:solidFill>
                  <a:schemeClr val="tx1"/>
                </a:solidFill>
              </a:defRPr>
            </a:lvl4pPr>
            <a:lvl5pPr marL="2286000" lvl="4" indent="-342900">
              <a:spcBef>
                <a:spcPts val="0"/>
              </a:spcBef>
              <a:spcAft>
                <a:spcPts val="0"/>
              </a:spcAft>
              <a:buClr>
                <a:srgbClr val="345075"/>
              </a:buClr>
              <a:buSzPts val="1800"/>
              <a:buFont typeface="Wingdings" panose="05000000000000000000" pitchFamily="2" charset="2"/>
              <a:buChar char="§"/>
              <a:defRPr sz="1800">
                <a:solidFill>
                  <a:schemeClr val="tx1"/>
                </a:solidFill>
              </a:defRPr>
            </a:lvl5pPr>
            <a:lvl6pPr marL="2743200" lvl="5" indent="-342900">
              <a:spcBef>
                <a:spcPts val="0"/>
              </a:spcBef>
              <a:spcAft>
                <a:spcPts val="0"/>
              </a:spcAft>
              <a:buClr>
                <a:srgbClr val="345075"/>
              </a:buClr>
              <a:buSzPts val="1800"/>
              <a:buFont typeface="Wingdings" panose="05000000000000000000" pitchFamily="2" charset="2"/>
              <a:buChar char="§"/>
              <a:defRPr sz="1800">
                <a:solidFill>
                  <a:schemeClr val="tx1"/>
                </a:solidFill>
              </a:defRPr>
            </a:lvl6pPr>
            <a:lvl7pPr marL="3200400" lvl="6" indent="-342900">
              <a:spcBef>
                <a:spcPts val="0"/>
              </a:spcBef>
              <a:spcAft>
                <a:spcPts val="0"/>
              </a:spcAft>
              <a:buClr>
                <a:srgbClr val="345075"/>
              </a:buClr>
              <a:buSzPts val="1800"/>
              <a:buFont typeface="Wingdings" panose="05000000000000000000" pitchFamily="2" charset="2"/>
              <a:buChar char="§"/>
              <a:defRPr sz="1800">
                <a:solidFill>
                  <a:schemeClr val="tx1"/>
                </a:solidFill>
              </a:defRPr>
            </a:lvl7pPr>
            <a:lvl8pPr marL="3657600" lvl="7" indent="-342900">
              <a:spcBef>
                <a:spcPts val="0"/>
              </a:spcBef>
              <a:spcAft>
                <a:spcPts val="0"/>
              </a:spcAft>
              <a:buClr>
                <a:srgbClr val="345075"/>
              </a:buClr>
              <a:buSzPts val="1800"/>
              <a:buFont typeface="Wingdings" panose="05000000000000000000" pitchFamily="2" charset="2"/>
              <a:buChar char="§"/>
              <a:defRPr sz="1800">
                <a:solidFill>
                  <a:schemeClr val="tx1"/>
                </a:solidFill>
              </a:defRPr>
            </a:lvl8pPr>
            <a:lvl9pPr marL="4114800" lvl="8" indent="-342900">
              <a:spcBef>
                <a:spcPts val="0"/>
              </a:spcBef>
              <a:spcAft>
                <a:spcPts val="0"/>
              </a:spcAft>
              <a:buClr>
                <a:srgbClr val="345075"/>
              </a:buClr>
              <a:buSzPts val="1800"/>
              <a:buFont typeface="Wingdings" panose="05000000000000000000" pitchFamily="2" charset="2"/>
              <a:buChar char="§"/>
              <a:defRPr sz="1800">
                <a:solidFill>
                  <a:schemeClr val="tx1"/>
                </a:solidFill>
              </a:defRPr>
            </a:lvl9pPr>
          </a:lstStyle>
          <a:p>
            <a:endParaRPr lang="fr-CA" noProof="0" dirty="0" smtClean="0"/>
          </a:p>
        </p:txBody>
      </p:sp>
      <p:sp>
        <p:nvSpPr>
          <p:cNvPr id="10" name="Picture Placeholder 2"/>
          <p:cNvSpPr>
            <a:spLocks noGrp="1"/>
          </p:cNvSpPr>
          <p:nvPr>
            <p:ph type="pic" sz="quarter" idx="12"/>
          </p:nvPr>
        </p:nvSpPr>
        <p:spPr>
          <a:xfrm>
            <a:off x="0" y="1252024"/>
            <a:ext cx="2827607" cy="2924560"/>
          </a:xfrm>
          <a:prstGeom prst="rect">
            <a:avLst/>
          </a:prstGeom>
        </p:spPr>
        <p:txBody>
          <a:bodyPr anchor="ctr" anchorCtr="0"/>
          <a:lstStyle>
            <a:lvl1pPr>
              <a:defRPr sz="1800" spc="0">
                <a:latin typeface="+mj-lt"/>
              </a:defRPr>
            </a:lvl1pPr>
          </a:lstStyle>
          <a:p>
            <a:pPr lvl="0"/>
            <a:endParaRPr lang="fr-CA" noProof="0" dirty="0"/>
          </a:p>
        </p:txBody>
      </p:sp>
      <p:sp>
        <p:nvSpPr>
          <p:cNvPr id="5" name="Footer Placeholder 4"/>
          <p:cNvSpPr>
            <a:spLocks noGrp="1"/>
          </p:cNvSpPr>
          <p:nvPr>
            <p:ph type="ftr" sz="quarter" idx="13"/>
          </p:nvPr>
        </p:nvSpPr>
        <p:spPr>
          <a:xfrm>
            <a:off x="125413" y="4608513"/>
            <a:ext cx="5559425" cy="274637"/>
          </a:xfrm>
          <a:prstGeom prst="rect">
            <a:avLst/>
          </a:prstGeom>
        </p:spPr>
        <p:txBody>
          <a:bodyPr vert="horz" lIns="91440" tIns="45720" rIns="91440" bIns="45720" rtlCol="0" anchor="ctr"/>
          <a:lstStyle>
            <a:lvl1pPr algn="l" eaLnBrk="1" fontAlgn="auto" hangingPunct="1">
              <a:spcBef>
                <a:spcPts val="0"/>
              </a:spcBef>
              <a:spcAft>
                <a:spcPts val="0"/>
              </a:spcAft>
              <a:buClr>
                <a:srgbClr val="000000"/>
              </a:buClr>
              <a:buFont typeface="Arial"/>
              <a:buNone/>
              <a:defRPr sz="675" kern="0" spc="0" dirty="0">
                <a:solidFill>
                  <a:schemeClr val="tx1"/>
                </a:solidFill>
                <a:latin typeface="+mj-lt"/>
                <a:ea typeface="Arial"/>
                <a:cs typeface="Arial"/>
                <a:sym typeface="Arial"/>
              </a:defRPr>
            </a:lvl1pPr>
          </a:lstStyle>
          <a:p>
            <a:pPr>
              <a:defRPr/>
            </a:pPr>
            <a:endParaRPr lang="fr-CA"/>
          </a:p>
        </p:txBody>
      </p:sp>
    </p:spTree>
    <p:extLst>
      <p:ext uri="{BB962C8B-B14F-4D97-AF65-F5344CB8AC3E}">
        <p14:creationId xmlns:p14="http://schemas.microsoft.com/office/powerpoint/2010/main" val="4219837246"/>
      </p:ext>
    </p:extLst>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Section divider (inside) - chart">
    <p:spTree>
      <p:nvGrpSpPr>
        <p:cNvPr id="1" name=""/>
        <p:cNvGrpSpPr/>
        <p:nvPr/>
      </p:nvGrpSpPr>
      <p:grpSpPr>
        <a:xfrm>
          <a:off x="0" y="0"/>
          <a:ext cx="0" cy="0"/>
          <a:chOff x="0" y="0"/>
          <a:chExt cx="0" cy="0"/>
        </a:xfrm>
      </p:grpSpPr>
      <p:cxnSp>
        <p:nvCxnSpPr>
          <p:cNvPr id="13" name="Straight Connector 12"/>
          <p:cNvCxnSpPr/>
          <p:nvPr userDrawn="1"/>
        </p:nvCxnSpPr>
        <p:spPr>
          <a:xfrm>
            <a:off x="2411413" y="1890713"/>
            <a:ext cx="0" cy="1797050"/>
          </a:xfrm>
          <a:prstGeom prst="line">
            <a:avLst/>
          </a:prstGeom>
          <a:ln w="25400">
            <a:solidFill>
              <a:srgbClr val="345075"/>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4648200" y="1890713"/>
            <a:ext cx="0" cy="1797050"/>
          </a:xfrm>
          <a:prstGeom prst="line">
            <a:avLst/>
          </a:prstGeom>
          <a:ln w="25400">
            <a:solidFill>
              <a:srgbClr val="345075"/>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a:off x="6884988" y="1890713"/>
            <a:ext cx="0" cy="1797050"/>
          </a:xfrm>
          <a:prstGeom prst="line">
            <a:avLst/>
          </a:prstGeom>
          <a:ln w="25400">
            <a:solidFill>
              <a:srgbClr val="345075"/>
            </a:solidFill>
          </a:ln>
        </p:spPr>
        <p:style>
          <a:lnRef idx="1">
            <a:schemeClr val="accent1"/>
          </a:lnRef>
          <a:fillRef idx="0">
            <a:schemeClr val="accent1"/>
          </a:fillRef>
          <a:effectRef idx="0">
            <a:schemeClr val="accent1"/>
          </a:effectRef>
          <a:fontRef idx="minor">
            <a:schemeClr val="tx1"/>
          </a:fontRef>
        </p:style>
      </p:cxnSp>
      <p:sp>
        <p:nvSpPr>
          <p:cNvPr id="9" name="Google Shape;50;p6"/>
          <p:cNvSpPr txBox="1">
            <a:spLocks noGrp="1"/>
          </p:cNvSpPr>
          <p:nvPr>
            <p:ph type="body" idx="2"/>
          </p:nvPr>
        </p:nvSpPr>
        <p:spPr>
          <a:xfrm>
            <a:off x="324678" y="2606726"/>
            <a:ext cx="1895061" cy="1080053"/>
          </a:xfrm>
          <a:prstGeom prst="rect">
            <a:avLst/>
          </a:prstGeom>
        </p:spPr>
        <p:txBody>
          <a:bodyPr spcFirstLastPara="1" wrap="square" lIns="0" tIns="0" rIns="0" bIns="0" anchor="ctr" anchorCtr="0">
            <a:noAutofit/>
          </a:bodyPr>
          <a:lstStyle>
            <a:lvl1pPr marL="0" lvl="0" indent="0" algn="ctr">
              <a:spcBef>
                <a:spcPts val="0"/>
              </a:spcBef>
              <a:spcAft>
                <a:spcPts val="0"/>
              </a:spcAft>
              <a:buClr>
                <a:srgbClr val="345075"/>
              </a:buClr>
              <a:buSzPts val="1800"/>
              <a:buFontTx/>
              <a:buNone/>
              <a:defRPr sz="1600" b="0" spc="0">
                <a:solidFill>
                  <a:schemeClr val="tx1"/>
                </a:solidFill>
                <a:effectLst/>
                <a:latin typeface="+mj-lt"/>
              </a:defRPr>
            </a:lvl1pPr>
            <a:lvl2pPr marL="914400" lvl="1" indent="-342900">
              <a:spcBef>
                <a:spcPts val="0"/>
              </a:spcBef>
              <a:spcAft>
                <a:spcPts val="0"/>
              </a:spcAft>
              <a:buClr>
                <a:srgbClr val="345075"/>
              </a:buClr>
              <a:buSzPts val="1800"/>
              <a:buFont typeface="Wingdings" panose="05000000000000000000" pitchFamily="2" charset="2"/>
              <a:buChar char="§"/>
              <a:defRPr sz="1800">
                <a:solidFill>
                  <a:schemeClr val="tx1"/>
                </a:solidFill>
              </a:defRPr>
            </a:lvl2pPr>
            <a:lvl3pPr marL="1371600" lvl="2" indent="-342900">
              <a:spcBef>
                <a:spcPts val="0"/>
              </a:spcBef>
              <a:spcAft>
                <a:spcPts val="0"/>
              </a:spcAft>
              <a:buClr>
                <a:srgbClr val="345075"/>
              </a:buClr>
              <a:buSzPts val="1800"/>
              <a:buFont typeface="Wingdings" panose="05000000000000000000" pitchFamily="2" charset="2"/>
              <a:buChar char="§"/>
              <a:defRPr sz="1800">
                <a:solidFill>
                  <a:schemeClr val="tx1"/>
                </a:solidFill>
              </a:defRPr>
            </a:lvl3pPr>
            <a:lvl4pPr marL="1828800" lvl="3" indent="-342900">
              <a:spcBef>
                <a:spcPts val="0"/>
              </a:spcBef>
              <a:spcAft>
                <a:spcPts val="0"/>
              </a:spcAft>
              <a:buClr>
                <a:srgbClr val="345075"/>
              </a:buClr>
              <a:buSzPts val="1800"/>
              <a:buFont typeface="Wingdings" panose="05000000000000000000" pitchFamily="2" charset="2"/>
              <a:buChar char="§"/>
              <a:defRPr sz="1800">
                <a:solidFill>
                  <a:schemeClr val="tx1"/>
                </a:solidFill>
              </a:defRPr>
            </a:lvl4pPr>
            <a:lvl5pPr marL="2286000" lvl="4" indent="-342900">
              <a:spcBef>
                <a:spcPts val="0"/>
              </a:spcBef>
              <a:spcAft>
                <a:spcPts val="0"/>
              </a:spcAft>
              <a:buClr>
                <a:srgbClr val="345075"/>
              </a:buClr>
              <a:buSzPts val="1800"/>
              <a:buFont typeface="Wingdings" panose="05000000000000000000" pitchFamily="2" charset="2"/>
              <a:buChar char="§"/>
              <a:defRPr sz="1800">
                <a:solidFill>
                  <a:schemeClr val="tx1"/>
                </a:solidFill>
              </a:defRPr>
            </a:lvl5pPr>
            <a:lvl6pPr marL="2743200" lvl="5" indent="-342900">
              <a:spcBef>
                <a:spcPts val="0"/>
              </a:spcBef>
              <a:spcAft>
                <a:spcPts val="0"/>
              </a:spcAft>
              <a:buClr>
                <a:srgbClr val="345075"/>
              </a:buClr>
              <a:buSzPts val="1800"/>
              <a:buFont typeface="Wingdings" panose="05000000000000000000" pitchFamily="2" charset="2"/>
              <a:buChar char="§"/>
              <a:defRPr sz="1800">
                <a:solidFill>
                  <a:schemeClr val="tx1"/>
                </a:solidFill>
              </a:defRPr>
            </a:lvl6pPr>
            <a:lvl7pPr marL="3200400" lvl="6" indent="-342900">
              <a:spcBef>
                <a:spcPts val="0"/>
              </a:spcBef>
              <a:spcAft>
                <a:spcPts val="0"/>
              </a:spcAft>
              <a:buClr>
                <a:srgbClr val="345075"/>
              </a:buClr>
              <a:buSzPts val="1800"/>
              <a:buFont typeface="Wingdings" panose="05000000000000000000" pitchFamily="2" charset="2"/>
              <a:buChar char="§"/>
              <a:defRPr sz="1800">
                <a:solidFill>
                  <a:schemeClr val="tx1"/>
                </a:solidFill>
              </a:defRPr>
            </a:lvl7pPr>
            <a:lvl8pPr marL="3657600" lvl="7" indent="-342900">
              <a:spcBef>
                <a:spcPts val="0"/>
              </a:spcBef>
              <a:spcAft>
                <a:spcPts val="0"/>
              </a:spcAft>
              <a:buSzPts val="1800"/>
              <a:buChar char="○"/>
              <a:defRPr sz="1800"/>
            </a:lvl8pPr>
            <a:lvl9pPr marL="4114800" lvl="8" indent="-342900">
              <a:spcBef>
                <a:spcPts val="0"/>
              </a:spcBef>
              <a:spcAft>
                <a:spcPts val="0"/>
              </a:spcAft>
              <a:buSzPts val="1800"/>
              <a:buChar char="■"/>
              <a:defRPr sz="1800"/>
            </a:lvl9pPr>
          </a:lstStyle>
          <a:p>
            <a:endParaRPr lang="fr-CA" noProof="0" dirty="0" smtClean="0"/>
          </a:p>
        </p:txBody>
      </p:sp>
      <p:sp>
        <p:nvSpPr>
          <p:cNvPr id="10" name="Google Shape;50;p6"/>
          <p:cNvSpPr txBox="1">
            <a:spLocks noGrp="1"/>
          </p:cNvSpPr>
          <p:nvPr>
            <p:ph type="body" idx="15"/>
          </p:nvPr>
        </p:nvSpPr>
        <p:spPr>
          <a:xfrm>
            <a:off x="2603088" y="2606725"/>
            <a:ext cx="1895061" cy="1080053"/>
          </a:xfrm>
          <a:prstGeom prst="rect">
            <a:avLst/>
          </a:prstGeom>
        </p:spPr>
        <p:txBody>
          <a:bodyPr spcFirstLastPara="1" wrap="square" lIns="0" tIns="0" rIns="0" bIns="0" anchor="ctr" anchorCtr="0">
            <a:noAutofit/>
          </a:bodyPr>
          <a:lstStyle>
            <a:lvl1pPr marL="0" lvl="0" indent="0" algn="ctr">
              <a:spcBef>
                <a:spcPts val="0"/>
              </a:spcBef>
              <a:spcAft>
                <a:spcPts val="0"/>
              </a:spcAft>
              <a:buClr>
                <a:srgbClr val="345075"/>
              </a:buClr>
              <a:buSzPts val="1800"/>
              <a:buFontTx/>
              <a:buNone/>
              <a:defRPr sz="1600" b="0" spc="0">
                <a:solidFill>
                  <a:schemeClr val="tx1"/>
                </a:solidFill>
                <a:effectLst/>
                <a:latin typeface="+mj-lt"/>
              </a:defRPr>
            </a:lvl1pPr>
            <a:lvl2pPr marL="914400" lvl="1" indent="-342900">
              <a:spcBef>
                <a:spcPts val="0"/>
              </a:spcBef>
              <a:spcAft>
                <a:spcPts val="0"/>
              </a:spcAft>
              <a:buClr>
                <a:srgbClr val="345075"/>
              </a:buClr>
              <a:buSzPts val="1800"/>
              <a:buFont typeface="Wingdings" panose="05000000000000000000" pitchFamily="2" charset="2"/>
              <a:buChar char="§"/>
              <a:defRPr sz="1800">
                <a:solidFill>
                  <a:schemeClr val="tx1"/>
                </a:solidFill>
              </a:defRPr>
            </a:lvl2pPr>
            <a:lvl3pPr marL="1371600" lvl="2" indent="-342900">
              <a:spcBef>
                <a:spcPts val="0"/>
              </a:spcBef>
              <a:spcAft>
                <a:spcPts val="0"/>
              </a:spcAft>
              <a:buClr>
                <a:srgbClr val="345075"/>
              </a:buClr>
              <a:buSzPts val="1800"/>
              <a:buFont typeface="Wingdings" panose="05000000000000000000" pitchFamily="2" charset="2"/>
              <a:buChar char="§"/>
              <a:defRPr sz="1800">
                <a:solidFill>
                  <a:schemeClr val="tx1"/>
                </a:solidFill>
              </a:defRPr>
            </a:lvl3pPr>
            <a:lvl4pPr marL="1828800" lvl="3" indent="-342900">
              <a:spcBef>
                <a:spcPts val="0"/>
              </a:spcBef>
              <a:spcAft>
                <a:spcPts val="0"/>
              </a:spcAft>
              <a:buClr>
                <a:srgbClr val="345075"/>
              </a:buClr>
              <a:buSzPts val="1800"/>
              <a:buFont typeface="Wingdings" panose="05000000000000000000" pitchFamily="2" charset="2"/>
              <a:buChar char="§"/>
              <a:defRPr sz="1800">
                <a:solidFill>
                  <a:schemeClr val="tx1"/>
                </a:solidFill>
              </a:defRPr>
            </a:lvl4pPr>
            <a:lvl5pPr marL="2286000" lvl="4" indent="-342900">
              <a:spcBef>
                <a:spcPts val="0"/>
              </a:spcBef>
              <a:spcAft>
                <a:spcPts val="0"/>
              </a:spcAft>
              <a:buClr>
                <a:srgbClr val="345075"/>
              </a:buClr>
              <a:buSzPts val="1800"/>
              <a:buFont typeface="Wingdings" panose="05000000000000000000" pitchFamily="2" charset="2"/>
              <a:buChar char="§"/>
              <a:defRPr sz="1800">
                <a:solidFill>
                  <a:schemeClr val="tx1"/>
                </a:solidFill>
              </a:defRPr>
            </a:lvl5pPr>
            <a:lvl6pPr marL="2743200" lvl="5" indent="-342900">
              <a:spcBef>
                <a:spcPts val="0"/>
              </a:spcBef>
              <a:spcAft>
                <a:spcPts val="0"/>
              </a:spcAft>
              <a:buClr>
                <a:srgbClr val="345075"/>
              </a:buClr>
              <a:buSzPts val="1800"/>
              <a:buFont typeface="Wingdings" panose="05000000000000000000" pitchFamily="2" charset="2"/>
              <a:buChar char="§"/>
              <a:defRPr sz="1800">
                <a:solidFill>
                  <a:schemeClr val="tx1"/>
                </a:solidFill>
              </a:defRPr>
            </a:lvl6pPr>
            <a:lvl7pPr marL="3200400" lvl="6" indent="-342900">
              <a:spcBef>
                <a:spcPts val="0"/>
              </a:spcBef>
              <a:spcAft>
                <a:spcPts val="0"/>
              </a:spcAft>
              <a:buClr>
                <a:srgbClr val="345075"/>
              </a:buClr>
              <a:buSzPts val="1800"/>
              <a:buFont typeface="Wingdings" panose="05000000000000000000" pitchFamily="2" charset="2"/>
              <a:buChar char="§"/>
              <a:defRPr sz="1800">
                <a:solidFill>
                  <a:schemeClr val="tx1"/>
                </a:solidFill>
              </a:defRPr>
            </a:lvl7pPr>
            <a:lvl8pPr marL="3657600" lvl="7" indent="-342900">
              <a:spcBef>
                <a:spcPts val="0"/>
              </a:spcBef>
              <a:spcAft>
                <a:spcPts val="0"/>
              </a:spcAft>
              <a:buSzPts val="1800"/>
              <a:buChar char="○"/>
              <a:defRPr sz="1800"/>
            </a:lvl8pPr>
            <a:lvl9pPr marL="4114800" lvl="8" indent="-342900">
              <a:spcBef>
                <a:spcPts val="0"/>
              </a:spcBef>
              <a:spcAft>
                <a:spcPts val="0"/>
              </a:spcAft>
              <a:buSzPts val="1800"/>
              <a:buChar char="■"/>
              <a:defRPr sz="1800"/>
            </a:lvl9pPr>
          </a:lstStyle>
          <a:p>
            <a:endParaRPr lang="fr-CA" noProof="0" dirty="0" smtClean="0"/>
          </a:p>
        </p:txBody>
      </p:sp>
      <p:sp>
        <p:nvSpPr>
          <p:cNvPr id="11" name="Google Shape;50;p6"/>
          <p:cNvSpPr txBox="1">
            <a:spLocks noGrp="1"/>
          </p:cNvSpPr>
          <p:nvPr>
            <p:ph type="body" idx="16"/>
          </p:nvPr>
        </p:nvSpPr>
        <p:spPr>
          <a:xfrm>
            <a:off x="4819064" y="2606725"/>
            <a:ext cx="1895061" cy="1080053"/>
          </a:xfrm>
          <a:prstGeom prst="rect">
            <a:avLst/>
          </a:prstGeom>
        </p:spPr>
        <p:txBody>
          <a:bodyPr spcFirstLastPara="1" wrap="square" lIns="0" tIns="0" rIns="0" bIns="0" anchor="ctr" anchorCtr="0">
            <a:noAutofit/>
          </a:bodyPr>
          <a:lstStyle>
            <a:lvl1pPr marL="0" lvl="0" indent="0" algn="ctr">
              <a:spcBef>
                <a:spcPts val="0"/>
              </a:spcBef>
              <a:spcAft>
                <a:spcPts val="0"/>
              </a:spcAft>
              <a:buClr>
                <a:srgbClr val="345075"/>
              </a:buClr>
              <a:buSzPts val="1800"/>
              <a:buFontTx/>
              <a:buNone/>
              <a:defRPr sz="1600" b="0" spc="0">
                <a:solidFill>
                  <a:schemeClr val="tx1"/>
                </a:solidFill>
                <a:effectLst/>
                <a:latin typeface="+mj-lt"/>
              </a:defRPr>
            </a:lvl1pPr>
            <a:lvl2pPr marL="914400" lvl="1" indent="-342900">
              <a:spcBef>
                <a:spcPts val="0"/>
              </a:spcBef>
              <a:spcAft>
                <a:spcPts val="0"/>
              </a:spcAft>
              <a:buClr>
                <a:srgbClr val="345075"/>
              </a:buClr>
              <a:buSzPts val="1800"/>
              <a:buFont typeface="Wingdings" panose="05000000000000000000" pitchFamily="2" charset="2"/>
              <a:buChar char="§"/>
              <a:defRPr sz="1800">
                <a:solidFill>
                  <a:schemeClr val="tx1"/>
                </a:solidFill>
              </a:defRPr>
            </a:lvl2pPr>
            <a:lvl3pPr marL="1371600" lvl="2" indent="-342900">
              <a:spcBef>
                <a:spcPts val="0"/>
              </a:spcBef>
              <a:spcAft>
                <a:spcPts val="0"/>
              </a:spcAft>
              <a:buClr>
                <a:srgbClr val="345075"/>
              </a:buClr>
              <a:buSzPts val="1800"/>
              <a:buFont typeface="Wingdings" panose="05000000000000000000" pitchFamily="2" charset="2"/>
              <a:buChar char="§"/>
              <a:defRPr sz="1800">
                <a:solidFill>
                  <a:schemeClr val="tx1"/>
                </a:solidFill>
              </a:defRPr>
            </a:lvl3pPr>
            <a:lvl4pPr marL="1828800" lvl="3" indent="-342900">
              <a:spcBef>
                <a:spcPts val="0"/>
              </a:spcBef>
              <a:spcAft>
                <a:spcPts val="0"/>
              </a:spcAft>
              <a:buClr>
                <a:srgbClr val="345075"/>
              </a:buClr>
              <a:buSzPts val="1800"/>
              <a:buFont typeface="Wingdings" panose="05000000000000000000" pitchFamily="2" charset="2"/>
              <a:buChar char="§"/>
              <a:defRPr sz="1800">
                <a:solidFill>
                  <a:schemeClr val="tx1"/>
                </a:solidFill>
              </a:defRPr>
            </a:lvl4pPr>
            <a:lvl5pPr marL="2286000" lvl="4" indent="-342900">
              <a:spcBef>
                <a:spcPts val="0"/>
              </a:spcBef>
              <a:spcAft>
                <a:spcPts val="0"/>
              </a:spcAft>
              <a:buClr>
                <a:srgbClr val="345075"/>
              </a:buClr>
              <a:buSzPts val="1800"/>
              <a:buFont typeface="Wingdings" panose="05000000000000000000" pitchFamily="2" charset="2"/>
              <a:buChar char="§"/>
              <a:defRPr sz="1800">
                <a:solidFill>
                  <a:schemeClr val="tx1"/>
                </a:solidFill>
              </a:defRPr>
            </a:lvl5pPr>
            <a:lvl6pPr marL="2743200" lvl="5" indent="-342900">
              <a:spcBef>
                <a:spcPts val="0"/>
              </a:spcBef>
              <a:spcAft>
                <a:spcPts val="0"/>
              </a:spcAft>
              <a:buClr>
                <a:srgbClr val="345075"/>
              </a:buClr>
              <a:buSzPts val="1800"/>
              <a:buFont typeface="Wingdings" panose="05000000000000000000" pitchFamily="2" charset="2"/>
              <a:buChar char="§"/>
              <a:defRPr sz="1800">
                <a:solidFill>
                  <a:schemeClr val="tx1"/>
                </a:solidFill>
              </a:defRPr>
            </a:lvl6pPr>
            <a:lvl7pPr marL="3200400" lvl="6" indent="-342900">
              <a:spcBef>
                <a:spcPts val="0"/>
              </a:spcBef>
              <a:spcAft>
                <a:spcPts val="0"/>
              </a:spcAft>
              <a:buClr>
                <a:srgbClr val="345075"/>
              </a:buClr>
              <a:buSzPts val="1800"/>
              <a:buFont typeface="Wingdings" panose="05000000000000000000" pitchFamily="2" charset="2"/>
              <a:buChar char="§"/>
              <a:defRPr sz="1800">
                <a:solidFill>
                  <a:schemeClr val="tx1"/>
                </a:solidFill>
              </a:defRPr>
            </a:lvl7pPr>
            <a:lvl8pPr marL="3657600" lvl="7" indent="-342900">
              <a:spcBef>
                <a:spcPts val="0"/>
              </a:spcBef>
              <a:spcAft>
                <a:spcPts val="0"/>
              </a:spcAft>
              <a:buSzPts val="1800"/>
              <a:buChar char="○"/>
              <a:defRPr sz="1800"/>
            </a:lvl8pPr>
            <a:lvl9pPr marL="4114800" lvl="8" indent="-342900">
              <a:spcBef>
                <a:spcPts val="0"/>
              </a:spcBef>
              <a:spcAft>
                <a:spcPts val="0"/>
              </a:spcAft>
              <a:buSzPts val="1800"/>
              <a:buChar char="■"/>
              <a:defRPr sz="1800"/>
            </a:lvl9pPr>
          </a:lstStyle>
          <a:p>
            <a:endParaRPr lang="fr-CA" noProof="0" dirty="0" smtClean="0"/>
          </a:p>
        </p:txBody>
      </p:sp>
      <p:sp>
        <p:nvSpPr>
          <p:cNvPr id="12" name="Google Shape;50;p6"/>
          <p:cNvSpPr txBox="1">
            <a:spLocks noGrp="1"/>
          </p:cNvSpPr>
          <p:nvPr>
            <p:ph type="body" idx="17"/>
          </p:nvPr>
        </p:nvSpPr>
        <p:spPr>
          <a:xfrm>
            <a:off x="7037924" y="2588125"/>
            <a:ext cx="1895061" cy="1080053"/>
          </a:xfrm>
          <a:prstGeom prst="rect">
            <a:avLst/>
          </a:prstGeom>
        </p:spPr>
        <p:txBody>
          <a:bodyPr spcFirstLastPara="1" wrap="square" lIns="0" tIns="0" rIns="0" bIns="0" anchor="ctr" anchorCtr="0">
            <a:noAutofit/>
          </a:bodyPr>
          <a:lstStyle>
            <a:lvl1pPr marL="0" lvl="0" indent="0" algn="ctr">
              <a:spcBef>
                <a:spcPts val="0"/>
              </a:spcBef>
              <a:spcAft>
                <a:spcPts val="0"/>
              </a:spcAft>
              <a:buClr>
                <a:srgbClr val="345075"/>
              </a:buClr>
              <a:buSzPts val="1800"/>
              <a:buFontTx/>
              <a:buNone/>
              <a:defRPr sz="1600" b="0" spc="0">
                <a:solidFill>
                  <a:schemeClr val="tx1"/>
                </a:solidFill>
                <a:effectLst/>
                <a:latin typeface="+mj-lt"/>
              </a:defRPr>
            </a:lvl1pPr>
            <a:lvl2pPr marL="914400" lvl="1" indent="-342900">
              <a:spcBef>
                <a:spcPts val="0"/>
              </a:spcBef>
              <a:spcAft>
                <a:spcPts val="0"/>
              </a:spcAft>
              <a:buClr>
                <a:srgbClr val="345075"/>
              </a:buClr>
              <a:buSzPts val="1800"/>
              <a:buFont typeface="Wingdings" panose="05000000000000000000" pitchFamily="2" charset="2"/>
              <a:buChar char="§"/>
              <a:defRPr sz="1800">
                <a:solidFill>
                  <a:schemeClr val="tx1"/>
                </a:solidFill>
              </a:defRPr>
            </a:lvl2pPr>
            <a:lvl3pPr marL="1371600" lvl="2" indent="-342900">
              <a:spcBef>
                <a:spcPts val="0"/>
              </a:spcBef>
              <a:spcAft>
                <a:spcPts val="0"/>
              </a:spcAft>
              <a:buClr>
                <a:srgbClr val="345075"/>
              </a:buClr>
              <a:buSzPts val="1800"/>
              <a:buFont typeface="Wingdings" panose="05000000000000000000" pitchFamily="2" charset="2"/>
              <a:buChar char="§"/>
              <a:defRPr sz="1800">
                <a:solidFill>
                  <a:schemeClr val="tx1"/>
                </a:solidFill>
              </a:defRPr>
            </a:lvl3pPr>
            <a:lvl4pPr marL="1828800" lvl="3" indent="-342900">
              <a:spcBef>
                <a:spcPts val="0"/>
              </a:spcBef>
              <a:spcAft>
                <a:spcPts val="0"/>
              </a:spcAft>
              <a:buClr>
                <a:srgbClr val="345075"/>
              </a:buClr>
              <a:buSzPts val="1800"/>
              <a:buFont typeface="Wingdings" panose="05000000000000000000" pitchFamily="2" charset="2"/>
              <a:buChar char="§"/>
              <a:defRPr sz="1800">
                <a:solidFill>
                  <a:schemeClr val="tx1"/>
                </a:solidFill>
              </a:defRPr>
            </a:lvl4pPr>
            <a:lvl5pPr marL="2286000" lvl="4" indent="-342900">
              <a:spcBef>
                <a:spcPts val="0"/>
              </a:spcBef>
              <a:spcAft>
                <a:spcPts val="0"/>
              </a:spcAft>
              <a:buClr>
                <a:srgbClr val="345075"/>
              </a:buClr>
              <a:buSzPts val="1800"/>
              <a:buFont typeface="Wingdings" panose="05000000000000000000" pitchFamily="2" charset="2"/>
              <a:buChar char="§"/>
              <a:defRPr sz="1800">
                <a:solidFill>
                  <a:schemeClr val="tx1"/>
                </a:solidFill>
              </a:defRPr>
            </a:lvl5pPr>
            <a:lvl6pPr marL="2743200" lvl="5" indent="-342900">
              <a:spcBef>
                <a:spcPts val="0"/>
              </a:spcBef>
              <a:spcAft>
                <a:spcPts val="0"/>
              </a:spcAft>
              <a:buClr>
                <a:srgbClr val="345075"/>
              </a:buClr>
              <a:buSzPts val="1800"/>
              <a:buFont typeface="Wingdings" panose="05000000000000000000" pitchFamily="2" charset="2"/>
              <a:buChar char="§"/>
              <a:defRPr sz="1800">
                <a:solidFill>
                  <a:schemeClr val="tx1"/>
                </a:solidFill>
              </a:defRPr>
            </a:lvl6pPr>
            <a:lvl7pPr marL="3200400" lvl="6" indent="-342900">
              <a:spcBef>
                <a:spcPts val="0"/>
              </a:spcBef>
              <a:spcAft>
                <a:spcPts val="0"/>
              </a:spcAft>
              <a:buClr>
                <a:srgbClr val="345075"/>
              </a:buClr>
              <a:buSzPts val="1800"/>
              <a:buFont typeface="Wingdings" panose="05000000000000000000" pitchFamily="2" charset="2"/>
              <a:buChar char="§"/>
              <a:defRPr sz="1800">
                <a:solidFill>
                  <a:schemeClr val="tx1"/>
                </a:solidFill>
              </a:defRPr>
            </a:lvl7pPr>
            <a:lvl8pPr marL="3657600" lvl="7" indent="-342900">
              <a:spcBef>
                <a:spcPts val="0"/>
              </a:spcBef>
              <a:spcAft>
                <a:spcPts val="0"/>
              </a:spcAft>
              <a:buSzPts val="1800"/>
              <a:buChar char="○"/>
              <a:defRPr sz="1800"/>
            </a:lvl8pPr>
            <a:lvl9pPr marL="4114800" lvl="8" indent="-342900">
              <a:spcBef>
                <a:spcPts val="0"/>
              </a:spcBef>
              <a:spcAft>
                <a:spcPts val="0"/>
              </a:spcAft>
              <a:buSzPts val="1800"/>
              <a:buChar char="■"/>
              <a:defRPr sz="1800"/>
            </a:lvl9pPr>
          </a:lstStyle>
          <a:p>
            <a:endParaRPr lang="fr-CA" noProof="0" dirty="0" smtClean="0"/>
          </a:p>
        </p:txBody>
      </p:sp>
      <p:sp>
        <p:nvSpPr>
          <p:cNvPr id="3" name="Picture Placeholder 2"/>
          <p:cNvSpPr>
            <a:spLocks noGrp="1"/>
          </p:cNvSpPr>
          <p:nvPr>
            <p:ph type="pic" sz="quarter" idx="18"/>
          </p:nvPr>
        </p:nvSpPr>
        <p:spPr>
          <a:xfrm>
            <a:off x="795720" y="1414359"/>
            <a:ext cx="1027112" cy="1027112"/>
          </a:xfrm>
          <a:prstGeom prst="rect">
            <a:avLst/>
          </a:prstGeom>
        </p:spPr>
        <p:txBody>
          <a:bodyPr/>
          <a:lstStyle/>
          <a:p>
            <a:pPr lvl="0"/>
            <a:endParaRPr lang="fr-CA" noProof="0" dirty="0"/>
          </a:p>
        </p:txBody>
      </p:sp>
      <p:sp>
        <p:nvSpPr>
          <p:cNvPr id="14" name="Picture Placeholder 2"/>
          <p:cNvSpPr>
            <a:spLocks noGrp="1"/>
          </p:cNvSpPr>
          <p:nvPr>
            <p:ph type="pic" sz="quarter" idx="19"/>
          </p:nvPr>
        </p:nvSpPr>
        <p:spPr>
          <a:xfrm>
            <a:off x="3032506" y="1377157"/>
            <a:ext cx="1027112" cy="1027112"/>
          </a:xfrm>
          <a:prstGeom prst="rect">
            <a:avLst/>
          </a:prstGeom>
        </p:spPr>
        <p:txBody>
          <a:bodyPr/>
          <a:lstStyle/>
          <a:p>
            <a:pPr lvl="0"/>
            <a:endParaRPr lang="fr-CA" noProof="0" dirty="0"/>
          </a:p>
        </p:txBody>
      </p:sp>
      <p:sp>
        <p:nvSpPr>
          <p:cNvPr id="15" name="Picture Placeholder 2"/>
          <p:cNvSpPr>
            <a:spLocks noGrp="1"/>
          </p:cNvSpPr>
          <p:nvPr>
            <p:ph type="pic" sz="quarter" idx="20"/>
          </p:nvPr>
        </p:nvSpPr>
        <p:spPr>
          <a:xfrm>
            <a:off x="5269292" y="1414359"/>
            <a:ext cx="1027112" cy="1027112"/>
          </a:xfrm>
          <a:prstGeom prst="rect">
            <a:avLst/>
          </a:prstGeom>
        </p:spPr>
        <p:txBody>
          <a:bodyPr/>
          <a:lstStyle/>
          <a:p>
            <a:pPr lvl="0"/>
            <a:endParaRPr lang="fr-CA" noProof="0" dirty="0"/>
          </a:p>
        </p:txBody>
      </p:sp>
      <p:sp>
        <p:nvSpPr>
          <p:cNvPr id="16" name="Picture Placeholder 2"/>
          <p:cNvSpPr>
            <a:spLocks noGrp="1"/>
          </p:cNvSpPr>
          <p:nvPr>
            <p:ph type="pic" sz="quarter" idx="21"/>
          </p:nvPr>
        </p:nvSpPr>
        <p:spPr>
          <a:xfrm>
            <a:off x="7506079" y="1414359"/>
            <a:ext cx="1027112" cy="1027112"/>
          </a:xfrm>
          <a:prstGeom prst="rect">
            <a:avLst/>
          </a:prstGeom>
        </p:spPr>
        <p:txBody>
          <a:bodyPr/>
          <a:lstStyle/>
          <a:p>
            <a:pPr lvl="0"/>
            <a:endParaRPr lang="fr-CA" noProof="0" dirty="0"/>
          </a:p>
        </p:txBody>
      </p:sp>
      <p:sp>
        <p:nvSpPr>
          <p:cNvPr id="17" name="Title Placeholder 1"/>
          <p:cNvSpPr>
            <a:spLocks noGrp="1"/>
          </p:cNvSpPr>
          <p:nvPr>
            <p:ph type="title"/>
          </p:nvPr>
        </p:nvSpPr>
        <p:spPr>
          <a:xfrm>
            <a:off x="0" y="166254"/>
            <a:ext cx="8820441" cy="993311"/>
          </a:xfrm>
          <a:prstGeom prst="rect">
            <a:avLst/>
          </a:prstGeom>
          <a:noFill/>
          <a:effectLst/>
        </p:spPr>
        <p:txBody>
          <a:bodyPr vert="horz" lIns="274320" tIns="45720" rIns="274320" bIns="45720" rtlCol="0" anchor="ctr" anchorCtr="0">
            <a:noAutofit/>
          </a:bodyPr>
          <a:lstStyle>
            <a:lvl1pPr algn="l">
              <a:lnSpc>
                <a:spcPts val="3200"/>
              </a:lnSpc>
              <a:defRPr sz="3000" spc="0">
                <a:solidFill>
                  <a:srgbClr val="334F74"/>
                </a:solidFill>
                <a:effectLst/>
                <a:latin typeface="+mj-lt"/>
              </a:defRPr>
            </a:lvl1pPr>
          </a:lstStyle>
          <a:p>
            <a:endParaRPr lang="fr-CA" noProof="0" dirty="0"/>
          </a:p>
        </p:txBody>
      </p:sp>
      <p:sp>
        <p:nvSpPr>
          <p:cNvPr id="20" name="Footer Placeholder 4"/>
          <p:cNvSpPr>
            <a:spLocks noGrp="1"/>
          </p:cNvSpPr>
          <p:nvPr>
            <p:ph type="ftr" sz="quarter" idx="22"/>
          </p:nvPr>
        </p:nvSpPr>
        <p:spPr>
          <a:xfrm>
            <a:off x="125413" y="4608513"/>
            <a:ext cx="5559425" cy="274637"/>
          </a:xfrm>
          <a:prstGeom prst="rect">
            <a:avLst/>
          </a:prstGeom>
        </p:spPr>
        <p:txBody>
          <a:bodyPr vert="horz" lIns="91440" tIns="45720" rIns="91440" bIns="45720" rtlCol="0" anchor="ctr"/>
          <a:lstStyle>
            <a:lvl1pPr algn="l" eaLnBrk="1" fontAlgn="auto" hangingPunct="1">
              <a:spcBef>
                <a:spcPts val="0"/>
              </a:spcBef>
              <a:spcAft>
                <a:spcPts val="0"/>
              </a:spcAft>
              <a:buClr>
                <a:srgbClr val="000000"/>
              </a:buClr>
              <a:buFont typeface="Arial"/>
              <a:buNone/>
              <a:defRPr sz="675" kern="0" spc="0" dirty="0">
                <a:solidFill>
                  <a:schemeClr val="tx1"/>
                </a:solidFill>
                <a:latin typeface="+mj-lt"/>
                <a:ea typeface="Arial"/>
                <a:cs typeface="Arial"/>
                <a:sym typeface="Arial"/>
              </a:defRPr>
            </a:lvl1pPr>
          </a:lstStyle>
          <a:p>
            <a:pPr>
              <a:defRPr/>
            </a:pPr>
            <a:endParaRPr lang="fr-CA"/>
          </a:p>
        </p:txBody>
      </p:sp>
    </p:spTree>
    <p:extLst>
      <p:ext uri="{BB962C8B-B14F-4D97-AF65-F5344CB8AC3E}">
        <p14:creationId xmlns:p14="http://schemas.microsoft.com/office/powerpoint/2010/main" val="1974856811"/>
      </p:ext>
    </p:extLst>
  </p:cSld>
  <p:clrMapOvr>
    <a:masterClrMapping/>
  </p:clrMapOvr>
  <p:transitio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divider (inside) - chart">
    <p:spTree>
      <p:nvGrpSpPr>
        <p:cNvPr id="1" name=""/>
        <p:cNvGrpSpPr/>
        <p:nvPr/>
      </p:nvGrpSpPr>
      <p:grpSpPr>
        <a:xfrm>
          <a:off x="0" y="0"/>
          <a:ext cx="0" cy="0"/>
          <a:chOff x="0" y="0"/>
          <a:chExt cx="0" cy="0"/>
        </a:xfrm>
      </p:grpSpPr>
      <p:sp>
        <p:nvSpPr>
          <p:cNvPr id="5" name="Chart Placeholder 4"/>
          <p:cNvSpPr>
            <a:spLocks noGrp="1"/>
          </p:cNvSpPr>
          <p:nvPr>
            <p:ph type="chart" sz="quarter" idx="13"/>
          </p:nvPr>
        </p:nvSpPr>
        <p:spPr>
          <a:xfrm>
            <a:off x="211016" y="1252024"/>
            <a:ext cx="8721970" cy="2924176"/>
          </a:xfrm>
          <a:prstGeom prst="rect">
            <a:avLst/>
          </a:prstGeom>
        </p:spPr>
        <p:txBody>
          <a:bodyPr/>
          <a:lstStyle>
            <a:lvl1pPr>
              <a:defRPr sz="1800" spc="0">
                <a:latin typeface="+mj-lt"/>
              </a:defRPr>
            </a:lvl1pPr>
          </a:lstStyle>
          <a:p>
            <a:pPr lvl="0"/>
            <a:endParaRPr lang="fr-CA" noProof="0" dirty="0"/>
          </a:p>
        </p:txBody>
      </p:sp>
      <p:sp>
        <p:nvSpPr>
          <p:cNvPr id="6" name="Title Placeholder 1"/>
          <p:cNvSpPr>
            <a:spLocks noGrp="1"/>
          </p:cNvSpPr>
          <p:nvPr>
            <p:ph type="title"/>
          </p:nvPr>
        </p:nvSpPr>
        <p:spPr>
          <a:xfrm>
            <a:off x="0" y="166254"/>
            <a:ext cx="8820441" cy="993311"/>
          </a:xfrm>
          <a:prstGeom prst="rect">
            <a:avLst/>
          </a:prstGeom>
          <a:noFill/>
          <a:effectLst/>
        </p:spPr>
        <p:txBody>
          <a:bodyPr vert="horz" lIns="274320" tIns="45720" rIns="274320" bIns="45720" rtlCol="0" anchor="ctr" anchorCtr="0">
            <a:noAutofit/>
          </a:bodyPr>
          <a:lstStyle>
            <a:lvl1pPr algn="l">
              <a:lnSpc>
                <a:spcPts val="3200"/>
              </a:lnSpc>
              <a:defRPr sz="3000" spc="0">
                <a:solidFill>
                  <a:srgbClr val="334F74"/>
                </a:solidFill>
                <a:effectLst/>
                <a:latin typeface="+mj-lt"/>
              </a:defRPr>
            </a:lvl1pPr>
          </a:lstStyle>
          <a:p>
            <a:endParaRPr lang="fr-CA" noProof="0" dirty="0"/>
          </a:p>
        </p:txBody>
      </p:sp>
      <p:sp>
        <p:nvSpPr>
          <p:cNvPr id="4" name="Footer Placeholder 4"/>
          <p:cNvSpPr>
            <a:spLocks noGrp="1"/>
          </p:cNvSpPr>
          <p:nvPr>
            <p:ph type="ftr" sz="quarter" idx="14"/>
          </p:nvPr>
        </p:nvSpPr>
        <p:spPr>
          <a:xfrm>
            <a:off x="125413" y="4608513"/>
            <a:ext cx="5559425" cy="274637"/>
          </a:xfrm>
          <a:prstGeom prst="rect">
            <a:avLst/>
          </a:prstGeom>
        </p:spPr>
        <p:txBody>
          <a:bodyPr vert="horz" lIns="91440" tIns="45720" rIns="91440" bIns="45720" rtlCol="0" anchor="ctr"/>
          <a:lstStyle>
            <a:lvl1pPr algn="l" eaLnBrk="1" fontAlgn="auto" hangingPunct="1">
              <a:spcBef>
                <a:spcPts val="0"/>
              </a:spcBef>
              <a:spcAft>
                <a:spcPts val="0"/>
              </a:spcAft>
              <a:buClr>
                <a:srgbClr val="000000"/>
              </a:buClr>
              <a:buFont typeface="Arial"/>
              <a:buNone/>
              <a:defRPr sz="675" kern="0" spc="0" dirty="0">
                <a:solidFill>
                  <a:schemeClr val="tx1"/>
                </a:solidFill>
                <a:latin typeface="+mj-lt"/>
                <a:ea typeface="Arial"/>
                <a:cs typeface="Arial"/>
                <a:sym typeface="Arial"/>
              </a:defRPr>
            </a:lvl1pPr>
          </a:lstStyle>
          <a:p>
            <a:pPr>
              <a:defRPr/>
            </a:pPr>
            <a:endParaRPr lang="fr-CA"/>
          </a:p>
        </p:txBody>
      </p:sp>
    </p:spTree>
    <p:extLst>
      <p:ext uri="{BB962C8B-B14F-4D97-AF65-F5344CB8AC3E}">
        <p14:creationId xmlns:p14="http://schemas.microsoft.com/office/powerpoint/2010/main" val="4104805945"/>
      </p:ext>
    </p:extLst>
  </p:cSld>
  <p:clrMapOvr>
    <a:masterClrMapping/>
  </p:clrMapOvr>
  <p:transitio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divider (blue) - blank">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0" y="166254"/>
            <a:ext cx="8820441" cy="993311"/>
          </a:xfrm>
          <a:prstGeom prst="rect">
            <a:avLst/>
          </a:prstGeom>
          <a:noFill/>
          <a:effectLst/>
        </p:spPr>
        <p:txBody>
          <a:bodyPr vert="horz" lIns="274320" tIns="45720" rIns="274320" bIns="45720" rtlCol="0" anchor="ctr" anchorCtr="0">
            <a:noAutofit/>
          </a:bodyPr>
          <a:lstStyle>
            <a:lvl1pPr algn="l">
              <a:lnSpc>
                <a:spcPts val="3200"/>
              </a:lnSpc>
              <a:defRPr sz="3000" spc="0">
                <a:solidFill>
                  <a:srgbClr val="334F74"/>
                </a:solidFill>
                <a:effectLst/>
                <a:latin typeface="+mj-lt"/>
              </a:defRPr>
            </a:lvl1pPr>
          </a:lstStyle>
          <a:p>
            <a:endParaRPr lang="fr-CA" noProof="0" dirty="0"/>
          </a:p>
        </p:txBody>
      </p:sp>
      <p:sp>
        <p:nvSpPr>
          <p:cNvPr id="5" name="Picture Placeholder 2"/>
          <p:cNvSpPr>
            <a:spLocks noGrp="1"/>
          </p:cNvSpPr>
          <p:nvPr>
            <p:ph type="pic" sz="quarter" idx="12"/>
          </p:nvPr>
        </p:nvSpPr>
        <p:spPr>
          <a:xfrm>
            <a:off x="1" y="1252024"/>
            <a:ext cx="9144000" cy="2924560"/>
          </a:xfrm>
          <a:prstGeom prst="rect">
            <a:avLst/>
          </a:prstGeom>
        </p:spPr>
        <p:txBody>
          <a:bodyPr anchor="ctr" anchorCtr="0"/>
          <a:lstStyle>
            <a:lvl1pPr>
              <a:defRPr sz="1800" spc="0">
                <a:latin typeface="+mj-lt"/>
              </a:defRPr>
            </a:lvl1pPr>
          </a:lstStyle>
          <a:p>
            <a:pPr lvl="0"/>
            <a:endParaRPr lang="fr-CA" noProof="0" dirty="0"/>
          </a:p>
        </p:txBody>
      </p:sp>
      <p:sp>
        <p:nvSpPr>
          <p:cNvPr id="6" name="Footer Placeholder 4"/>
          <p:cNvSpPr>
            <a:spLocks noGrp="1"/>
          </p:cNvSpPr>
          <p:nvPr>
            <p:ph type="ftr" sz="quarter" idx="13"/>
          </p:nvPr>
        </p:nvSpPr>
        <p:spPr>
          <a:xfrm>
            <a:off x="373063" y="4608513"/>
            <a:ext cx="5280025" cy="274637"/>
          </a:xfrm>
          <a:prstGeom prst="rect">
            <a:avLst/>
          </a:prstGeom>
        </p:spPr>
        <p:txBody>
          <a:bodyPr vert="horz" lIns="91440" tIns="45720" rIns="91440" bIns="45720" rtlCol="0" anchor="ctr"/>
          <a:lstStyle>
            <a:lvl1pPr algn="l" eaLnBrk="1" fontAlgn="auto" hangingPunct="1">
              <a:spcBef>
                <a:spcPts val="0"/>
              </a:spcBef>
              <a:spcAft>
                <a:spcPts val="0"/>
              </a:spcAft>
              <a:buClr>
                <a:srgbClr val="000000"/>
              </a:buClr>
              <a:buFont typeface="Arial"/>
              <a:buNone/>
              <a:defRPr sz="675" kern="0" spc="0" dirty="0">
                <a:solidFill>
                  <a:schemeClr val="bg1"/>
                </a:solidFill>
                <a:latin typeface="+mj-lt"/>
                <a:ea typeface="Arial"/>
                <a:cs typeface="Arial"/>
                <a:sym typeface="Arial"/>
              </a:defRPr>
            </a:lvl1pPr>
          </a:lstStyle>
          <a:p>
            <a:pPr>
              <a:defRPr/>
            </a:pPr>
            <a:endParaRPr lang="fr-CA"/>
          </a:p>
        </p:txBody>
      </p:sp>
    </p:spTree>
    <p:extLst>
      <p:ext uri="{BB962C8B-B14F-4D97-AF65-F5344CB8AC3E}">
        <p14:creationId xmlns:p14="http://schemas.microsoft.com/office/powerpoint/2010/main" val="3182294005"/>
      </p:ext>
    </p:extLst>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3.pn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theme" Target="../theme/theme2.xml"/><Relationship Id="rId5" Type="http://schemas.openxmlformats.org/officeDocument/2006/relationships/slideLayout" Target="../slideLayouts/slideLayout6.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3.xml"/><Relationship Id="rId1" Type="http://schemas.openxmlformats.org/officeDocument/2006/relationships/slideLayout" Target="../slideLayouts/slideLayout7.xml"/><Relationship Id="rId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2"/>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175"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ectangle 21"/>
          <p:cNvSpPr/>
          <p:nvPr userDrawn="1"/>
        </p:nvSpPr>
        <p:spPr>
          <a:xfrm>
            <a:off x="0" y="-6350"/>
            <a:ext cx="9144000" cy="5149850"/>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en-CA" kern="0">
              <a:sym typeface="Arial"/>
            </a:endParaRPr>
          </a:p>
        </p:txBody>
      </p:sp>
      <p:sp>
        <p:nvSpPr>
          <p:cNvPr id="26" name="Hexagon 25"/>
          <p:cNvSpPr/>
          <p:nvPr userDrawn="1"/>
        </p:nvSpPr>
        <p:spPr>
          <a:xfrm flipH="1">
            <a:off x="6672263" y="493713"/>
            <a:ext cx="246062" cy="211137"/>
          </a:xfrm>
          <a:prstGeom prst="hexagon">
            <a:avLst/>
          </a:prstGeom>
          <a:noFill/>
          <a:ln w="25400">
            <a:solidFill>
              <a:srgbClr val="368AAF">
                <a:alpha val="24706"/>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en-CA" kern="0">
              <a:sym typeface="Arial"/>
            </a:endParaRPr>
          </a:p>
        </p:txBody>
      </p:sp>
      <p:sp>
        <p:nvSpPr>
          <p:cNvPr id="27" name="Hexagon 26"/>
          <p:cNvSpPr/>
          <p:nvPr userDrawn="1"/>
        </p:nvSpPr>
        <p:spPr>
          <a:xfrm flipH="1">
            <a:off x="5826125" y="252413"/>
            <a:ext cx="531813" cy="458787"/>
          </a:xfrm>
          <a:prstGeom prst="hexagon">
            <a:avLst/>
          </a:prstGeom>
          <a:noFill/>
          <a:ln w="25400">
            <a:solidFill>
              <a:srgbClr val="345075">
                <a:alpha val="25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en-CA" kern="0">
              <a:sym typeface="Arial"/>
            </a:endParaRPr>
          </a:p>
        </p:txBody>
      </p:sp>
      <p:sp>
        <p:nvSpPr>
          <p:cNvPr id="28" name="Hexagon 27"/>
          <p:cNvSpPr/>
          <p:nvPr userDrawn="1"/>
        </p:nvSpPr>
        <p:spPr>
          <a:xfrm flipH="1">
            <a:off x="7575550" y="955675"/>
            <a:ext cx="244475" cy="211138"/>
          </a:xfrm>
          <a:prstGeom prst="hexagon">
            <a:avLst/>
          </a:prstGeom>
          <a:noFill/>
          <a:ln w="2540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en-CA" kern="0">
              <a:sym typeface="Arial"/>
            </a:endParaRPr>
          </a:p>
        </p:txBody>
      </p:sp>
      <p:sp>
        <p:nvSpPr>
          <p:cNvPr id="29" name="Hexagon 28"/>
          <p:cNvSpPr/>
          <p:nvPr userDrawn="1"/>
        </p:nvSpPr>
        <p:spPr>
          <a:xfrm flipH="1">
            <a:off x="6005513" y="2932113"/>
            <a:ext cx="568325" cy="490537"/>
          </a:xfrm>
          <a:prstGeom prst="hexagon">
            <a:avLst/>
          </a:prstGeom>
          <a:noFill/>
          <a:ln w="2540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en-CA" kern="0">
              <a:sym typeface="Arial"/>
            </a:endParaRPr>
          </a:p>
        </p:txBody>
      </p:sp>
      <p:sp>
        <p:nvSpPr>
          <p:cNvPr id="30" name="Hexagon 29"/>
          <p:cNvSpPr/>
          <p:nvPr userDrawn="1"/>
        </p:nvSpPr>
        <p:spPr>
          <a:xfrm flipH="1">
            <a:off x="8343900" y="3367088"/>
            <a:ext cx="533400" cy="460375"/>
          </a:xfrm>
          <a:prstGeom prst="hexagon">
            <a:avLst/>
          </a:prstGeom>
          <a:noFill/>
          <a:ln w="25400">
            <a:solidFill>
              <a:srgbClr val="368AAF">
                <a:alpha val="35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en-CA" kern="0">
              <a:sym typeface="Arial"/>
            </a:endParaRPr>
          </a:p>
        </p:txBody>
      </p:sp>
      <p:sp>
        <p:nvSpPr>
          <p:cNvPr id="31" name="Hexagon 30"/>
          <p:cNvSpPr/>
          <p:nvPr userDrawn="1"/>
        </p:nvSpPr>
        <p:spPr>
          <a:xfrm flipH="1">
            <a:off x="7040563" y="2797175"/>
            <a:ext cx="868362" cy="747713"/>
          </a:xfrm>
          <a:prstGeom prst="hexagon">
            <a:avLst/>
          </a:prstGeom>
          <a:noFill/>
          <a:ln w="25400">
            <a:solidFill>
              <a:srgbClr val="345075">
                <a:alpha val="25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en-CA" kern="0">
              <a:sym typeface="Arial"/>
            </a:endParaRPr>
          </a:p>
        </p:txBody>
      </p:sp>
      <p:sp>
        <p:nvSpPr>
          <p:cNvPr id="32" name="Hexagon 31"/>
          <p:cNvSpPr/>
          <p:nvPr userDrawn="1"/>
        </p:nvSpPr>
        <p:spPr>
          <a:xfrm flipH="1">
            <a:off x="5697538" y="1450975"/>
            <a:ext cx="246062" cy="211138"/>
          </a:xfrm>
          <a:prstGeom prst="hexagon">
            <a:avLst/>
          </a:prstGeom>
          <a:noFill/>
          <a:ln w="2540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en-CA" kern="0">
              <a:sym typeface="Arial"/>
            </a:endParaRPr>
          </a:p>
        </p:txBody>
      </p:sp>
      <p:sp>
        <p:nvSpPr>
          <p:cNvPr id="33" name="Hexagon 32"/>
          <p:cNvSpPr/>
          <p:nvPr userDrawn="1"/>
        </p:nvSpPr>
        <p:spPr>
          <a:xfrm flipH="1">
            <a:off x="6338888" y="955675"/>
            <a:ext cx="866775" cy="747713"/>
          </a:xfrm>
          <a:prstGeom prst="hexagon">
            <a:avLst/>
          </a:prstGeom>
          <a:noFill/>
          <a:ln w="25400">
            <a:solidFill>
              <a:srgbClr val="368AAF">
                <a:alpha val="35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en-CA" kern="0">
              <a:sym typeface="Arial"/>
            </a:endParaRPr>
          </a:p>
        </p:txBody>
      </p:sp>
      <p:sp>
        <p:nvSpPr>
          <p:cNvPr id="34" name="Hexagon 33"/>
          <p:cNvSpPr/>
          <p:nvPr userDrawn="1"/>
        </p:nvSpPr>
        <p:spPr>
          <a:xfrm flipH="1">
            <a:off x="8208963" y="2913063"/>
            <a:ext cx="244475" cy="211137"/>
          </a:xfrm>
          <a:prstGeom prst="hexagon">
            <a:avLst/>
          </a:prstGeom>
          <a:noFill/>
          <a:ln w="2540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en-CA" kern="0">
              <a:sym typeface="Arial"/>
            </a:endParaRPr>
          </a:p>
        </p:txBody>
      </p:sp>
      <p:sp>
        <p:nvSpPr>
          <p:cNvPr id="35" name="Hexagon 34"/>
          <p:cNvSpPr/>
          <p:nvPr userDrawn="1"/>
        </p:nvSpPr>
        <p:spPr>
          <a:xfrm flipH="1">
            <a:off x="4875213" y="419100"/>
            <a:ext cx="531812" cy="458788"/>
          </a:xfrm>
          <a:prstGeom prst="hexagon">
            <a:avLst/>
          </a:prstGeom>
          <a:noFill/>
          <a:ln w="25400">
            <a:solidFill>
              <a:srgbClr val="368AAF">
                <a:alpha val="35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en-CA" kern="0">
              <a:sym typeface="Arial"/>
            </a:endParaRPr>
          </a:p>
        </p:txBody>
      </p:sp>
      <p:sp>
        <p:nvSpPr>
          <p:cNvPr id="36" name="Hexagon 35"/>
          <p:cNvSpPr/>
          <p:nvPr userDrawn="1"/>
        </p:nvSpPr>
        <p:spPr>
          <a:xfrm flipH="1">
            <a:off x="4302125" y="284163"/>
            <a:ext cx="244475" cy="211137"/>
          </a:xfrm>
          <a:prstGeom prst="hexagon">
            <a:avLst/>
          </a:prstGeom>
          <a:noFill/>
          <a:ln w="25400">
            <a:solidFill>
              <a:srgbClr val="FFC400">
                <a:alpha val="15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en-CA" kern="0">
              <a:sym typeface="Arial"/>
            </a:endParaRPr>
          </a:p>
        </p:txBody>
      </p:sp>
      <p:sp>
        <p:nvSpPr>
          <p:cNvPr id="37" name="Hexagon 36"/>
          <p:cNvSpPr/>
          <p:nvPr userDrawn="1"/>
        </p:nvSpPr>
        <p:spPr>
          <a:xfrm flipH="1">
            <a:off x="2432050" y="376238"/>
            <a:ext cx="244475" cy="211137"/>
          </a:xfrm>
          <a:prstGeom prst="hexagon">
            <a:avLst/>
          </a:prstGeom>
          <a:noFill/>
          <a:ln w="2540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en-CA" kern="0">
              <a:sym typeface="Arial"/>
            </a:endParaRPr>
          </a:p>
        </p:txBody>
      </p:sp>
      <p:sp>
        <p:nvSpPr>
          <p:cNvPr id="38" name="Hexagon 37"/>
          <p:cNvSpPr/>
          <p:nvPr userDrawn="1"/>
        </p:nvSpPr>
        <p:spPr>
          <a:xfrm flipH="1">
            <a:off x="1608138" y="766763"/>
            <a:ext cx="531812" cy="458787"/>
          </a:xfrm>
          <a:prstGeom prst="hexagon">
            <a:avLst/>
          </a:prstGeom>
          <a:noFill/>
          <a:ln w="25400">
            <a:solidFill>
              <a:srgbClr val="345075">
                <a:alpha val="25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en-CA" kern="0">
              <a:sym typeface="Arial"/>
            </a:endParaRPr>
          </a:p>
        </p:txBody>
      </p:sp>
      <p:sp>
        <p:nvSpPr>
          <p:cNvPr id="39" name="Hexagon 38"/>
          <p:cNvSpPr/>
          <p:nvPr userDrawn="1"/>
        </p:nvSpPr>
        <p:spPr>
          <a:xfrm flipH="1">
            <a:off x="1030288" y="249238"/>
            <a:ext cx="569912" cy="488950"/>
          </a:xfrm>
          <a:prstGeom prst="hexagon">
            <a:avLst/>
          </a:prstGeom>
          <a:noFill/>
          <a:ln w="2540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en-CA" kern="0">
              <a:sym typeface="Arial"/>
            </a:endParaRPr>
          </a:p>
        </p:txBody>
      </p:sp>
      <p:sp>
        <p:nvSpPr>
          <p:cNvPr id="40" name="Hexagon 39"/>
          <p:cNvSpPr/>
          <p:nvPr userDrawn="1"/>
        </p:nvSpPr>
        <p:spPr>
          <a:xfrm flipH="1">
            <a:off x="3027363" y="249238"/>
            <a:ext cx="866775" cy="747712"/>
          </a:xfrm>
          <a:prstGeom prst="hexagon">
            <a:avLst/>
          </a:prstGeom>
          <a:noFill/>
          <a:ln w="25400">
            <a:solidFill>
              <a:srgbClr val="345075">
                <a:alpha val="25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en-CA" kern="0">
              <a:sym typeface="Arial"/>
            </a:endParaRPr>
          </a:p>
        </p:txBody>
      </p:sp>
      <p:sp>
        <p:nvSpPr>
          <p:cNvPr id="41" name="Hexagon 40"/>
          <p:cNvSpPr/>
          <p:nvPr userDrawn="1"/>
        </p:nvSpPr>
        <p:spPr>
          <a:xfrm flipH="1">
            <a:off x="614363" y="1449388"/>
            <a:ext cx="246062" cy="211137"/>
          </a:xfrm>
          <a:prstGeom prst="hexagon">
            <a:avLst/>
          </a:prstGeom>
          <a:noFill/>
          <a:ln w="25400">
            <a:solidFill>
              <a:srgbClr val="345075">
                <a:alpha val="25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en-CA" kern="0">
              <a:sym typeface="Arial"/>
            </a:endParaRPr>
          </a:p>
        </p:txBody>
      </p:sp>
      <p:sp>
        <p:nvSpPr>
          <p:cNvPr id="42" name="Hexagon 41"/>
          <p:cNvSpPr/>
          <p:nvPr userDrawn="1"/>
        </p:nvSpPr>
        <p:spPr>
          <a:xfrm flipH="1">
            <a:off x="785813" y="996950"/>
            <a:ext cx="244475" cy="211138"/>
          </a:xfrm>
          <a:prstGeom prst="hexagon">
            <a:avLst/>
          </a:prstGeom>
          <a:noFill/>
          <a:ln w="25400">
            <a:solidFill>
              <a:srgbClr val="345075">
                <a:alpha val="25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en-CA" kern="0">
              <a:sym typeface="Arial"/>
            </a:endParaRPr>
          </a:p>
        </p:txBody>
      </p:sp>
      <p:sp>
        <p:nvSpPr>
          <p:cNvPr id="24" name="Slide Number Placeholder 5"/>
          <p:cNvSpPr txBox="1">
            <a:spLocks/>
          </p:cNvSpPr>
          <p:nvPr userDrawn="1"/>
        </p:nvSpPr>
        <p:spPr bwMode="auto">
          <a:xfrm>
            <a:off x="5822950" y="3946525"/>
            <a:ext cx="3321050" cy="1198563"/>
          </a:xfrm>
          <a:custGeom>
            <a:avLst/>
            <a:gdLst>
              <a:gd name="connsiteX0" fmla="*/ 0 w 1246188"/>
              <a:gd name="connsiteY0" fmla="*/ 152400 h 304800"/>
              <a:gd name="connsiteX1" fmla="*/ 76157 w 1246188"/>
              <a:gd name="connsiteY1" fmla="*/ 0 h 304800"/>
              <a:gd name="connsiteX2" fmla="*/ 1170031 w 1246188"/>
              <a:gd name="connsiteY2" fmla="*/ 0 h 304800"/>
              <a:gd name="connsiteX3" fmla="*/ 1246188 w 1246188"/>
              <a:gd name="connsiteY3" fmla="*/ 152400 h 304800"/>
              <a:gd name="connsiteX4" fmla="*/ 1170031 w 1246188"/>
              <a:gd name="connsiteY4" fmla="*/ 304800 h 304800"/>
              <a:gd name="connsiteX5" fmla="*/ 76157 w 1246188"/>
              <a:gd name="connsiteY5" fmla="*/ 304800 h 304800"/>
              <a:gd name="connsiteX6" fmla="*/ 0 w 1246188"/>
              <a:gd name="connsiteY6" fmla="*/ 152400 h 304800"/>
              <a:gd name="connsiteX0" fmla="*/ 0 w 1302458"/>
              <a:gd name="connsiteY0" fmla="*/ 152400 h 304800"/>
              <a:gd name="connsiteX1" fmla="*/ 76157 w 1302458"/>
              <a:gd name="connsiteY1" fmla="*/ 0 h 304800"/>
              <a:gd name="connsiteX2" fmla="*/ 1170031 w 1302458"/>
              <a:gd name="connsiteY2" fmla="*/ 0 h 304800"/>
              <a:gd name="connsiteX3" fmla="*/ 1302458 w 1302458"/>
              <a:gd name="connsiteY3" fmla="*/ 152400 h 304800"/>
              <a:gd name="connsiteX4" fmla="*/ 1170031 w 1302458"/>
              <a:gd name="connsiteY4" fmla="*/ 304800 h 304800"/>
              <a:gd name="connsiteX5" fmla="*/ 76157 w 1302458"/>
              <a:gd name="connsiteY5" fmla="*/ 304800 h 304800"/>
              <a:gd name="connsiteX6" fmla="*/ 0 w 1302458"/>
              <a:gd name="connsiteY6" fmla="*/ 152400 h 304800"/>
              <a:gd name="connsiteX0" fmla="*/ 0 w 1302458"/>
              <a:gd name="connsiteY0" fmla="*/ 152400 h 304800"/>
              <a:gd name="connsiteX1" fmla="*/ 76157 w 1302458"/>
              <a:gd name="connsiteY1" fmla="*/ 0 h 304800"/>
              <a:gd name="connsiteX2" fmla="*/ 1170031 w 1302458"/>
              <a:gd name="connsiteY2" fmla="*/ 0 h 304800"/>
              <a:gd name="connsiteX3" fmla="*/ 1302458 w 1302458"/>
              <a:gd name="connsiteY3" fmla="*/ 152400 h 304800"/>
              <a:gd name="connsiteX4" fmla="*/ 1170031 w 1302458"/>
              <a:gd name="connsiteY4" fmla="*/ 304800 h 304800"/>
              <a:gd name="connsiteX5" fmla="*/ 76157 w 1302458"/>
              <a:gd name="connsiteY5" fmla="*/ 304800 h 304800"/>
              <a:gd name="connsiteX6" fmla="*/ 0 w 1302458"/>
              <a:gd name="connsiteY6" fmla="*/ 152400 h 304800"/>
              <a:gd name="connsiteX0" fmla="*/ 0 w 1302458"/>
              <a:gd name="connsiteY0" fmla="*/ 152400 h 304800"/>
              <a:gd name="connsiteX1" fmla="*/ 76157 w 1302458"/>
              <a:gd name="connsiteY1" fmla="*/ 0 h 304800"/>
              <a:gd name="connsiteX2" fmla="*/ 1170031 w 1302458"/>
              <a:gd name="connsiteY2" fmla="*/ 0 h 304800"/>
              <a:gd name="connsiteX3" fmla="*/ 1302458 w 1302458"/>
              <a:gd name="connsiteY3" fmla="*/ 152400 h 304800"/>
              <a:gd name="connsiteX4" fmla="*/ 1170031 w 1302458"/>
              <a:gd name="connsiteY4" fmla="*/ 304800 h 304800"/>
              <a:gd name="connsiteX5" fmla="*/ 76157 w 1302458"/>
              <a:gd name="connsiteY5" fmla="*/ 304800 h 304800"/>
              <a:gd name="connsiteX6" fmla="*/ 0 w 1302458"/>
              <a:gd name="connsiteY6" fmla="*/ 152400 h 304800"/>
              <a:gd name="connsiteX0" fmla="*/ 0 w 1170031"/>
              <a:gd name="connsiteY0" fmla="*/ 152400 h 304800"/>
              <a:gd name="connsiteX1" fmla="*/ 76157 w 1170031"/>
              <a:gd name="connsiteY1" fmla="*/ 0 h 304800"/>
              <a:gd name="connsiteX2" fmla="*/ 1170031 w 1170031"/>
              <a:gd name="connsiteY2" fmla="*/ 0 h 304800"/>
              <a:gd name="connsiteX3" fmla="*/ 1170031 w 1170031"/>
              <a:gd name="connsiteY3" fmla="*/ 304800 h 304800"/>
              <a:gd name="connsiteX4" fmla="*/ 76157 w 1170031"/>
              <a:gd name="connsiteY4" fmla="*/ 304800 h 304800"/>
              <a:gd name="connsiteX5" fmla="*/ 0 w 1170031"/>
              <a:gd name="connsiteY5" fmla="*/ 152400 h 304800"/>
              <a:gd name="connsiteX0" fmla="*/ 0 w 1170031"/>
              <a:gd name="connsiteY0" fmla="*/ 152400 h 304800"/>
              <a:gd name="connsiteX1" fmla="*/ 76157 w 1170031"/>
              <a:gd name="connsiteY1" fmla="*/ 0 h 304800"/>
              <a:gd name="connsiteX2" fmla="*/ 1170031 w 1170031"/>
              <a:gd name="connsiteY2" fmla="*/ 0 h 304800"/>
              <a:gd name="connsiteX3" fmla="*/ 1170031 w 1170031"/>
              <a:gd name="connsiteY3" fmla="*/ 304800 h 304800"/>
              <a:gd name="connsiteX4" fmla="*/ 76157 w 1170031"/>
              <a:gd name="connsiteY4" fmla="*/ 304800 h 304800"/>
              <a:gd name="connsiteX5" fmla="*/ 0 w 1170031"/>
              <a:gd name="connsiteY5" fmla="*/ 152400 h 304800"/>
              <a:gd name="connsiteX0" fmla="*/ 0 w 1170031"/>
              <a:gd name="connsiteY0" fmla="*/ 152400 h 304800"/>
              <a:gd name="connsiteX1" fmla="*/ 76157 w 1170031"/>
              <a:gd name="connsiteY1" fmla="*/ 0 h 304800"/>
              <a:gd name="connsiteX2" fmla="*/ 1170031 w 1170031"/>
              <a:gd name="connsiteY2" fmla="*/ 0 h 304800"/>
              <a:gd name="connsiteX3" fmla="*/ 1170031 w 1170031"/>
              <a:gd name="connsiteY3" fmla="*/ 304800 h 304800"/>
              <a:gd name="connsiteX4" fmla="*/ 6605 w 1170031"/>
              <a:gd name="connsiteY4" fmla="*/ 304800 h 304800"/>
              <a:gd name="connsiteX5" fmla="*/ 0 w 1170031"/>
              <a:gd name="connsiteY5" fmla="*/ 152400 h 304800"/>
              <a:gd name="connsiteX0" fmla="*/ 0 w 1170031"/>
              <a:gd name="connsiteY0" fmla="*/ 152400 h 308586"/>
              <a:gd name="connsiteX1" fmla="*/ 76157 w 1170031"/>
              <a:gd name="connsiteY1" fmla="*/ 0 h 308586"/>
              <a:gd name="connsiteX2" fmla="*/ 1170031 w 1170031"/>
              <a:gd name="connsiteY2" fmla="*/ 0 h 308586"/>
              <a:gd name="connsiteX3" fmla="*/ 625887 w 1170031"/>
              <a:gd name="connsiteY3" fmla="*/ 308586 h 308586"/>
              <a:gd name="connsiteX4" fmla="*/ 6605 w 1170031"/>
              <a:gd name="connsiteY4" fmla="*/ 304800 h 308586"/>
              <a:gd name="connsiteX5" fmla="*/ 0 w 1170031"/>
              <a:gd name="connsiteY5" fmla="*/ 152400 h 308586"/>
              <a:gd name="connsiteX0" fmla="*/ 0 w 625887"/>
              <a:gd name="connsiteY0" fmla="*/ 152400 h 308586"/>
              <a:gd name="connsiteX1" fmla="*/ 76157 w 625887"/>
              <a:gd name="connsiteY1" fmla="*/ 0 h 308586"/>
              <a:gd name="connsiteX2" fmla="*/ 625887 w 625887"/>
              <a:gd name="connsiteY2" fmla="*/ 0 h 308586"/>
              <a:gd name="connsiteX3" fmla="*/ 625887 w 625887"/>
              <a:gd name="connsiteY3" fmla="*/ 308586 h 308586"/>
              <a:gd name="connsiteX4" fmla="*/ 6605 w 625887"/>
              <a:gd name="connsiteY4" fmla="*/ 304800 h 308586"/>
              <a:gd name="connsiteX5" fmla="*/ 0 w 625887"/>
              <a:gd name="connsiteY5" fmla="*/ 152400 h 308586"/>
              <a:gd name="connsiteX0" fmla="*/ 0 w 625887"/>
              <a:gd name="connsiteY0" fmla="*/ 152400 h 308586"/>
              <a:gd name="connsiteX1" fmla="*/ 76157 w 625887"/>
              <a:gd name="connsiteY1" fmla="*/ 0 h 308586"/>
              <a:gd name="connsiteX2" fmla="*/ 625887 w 625887"/>
              <a:gd name="connsiteY2" fmla="*/ 0 h 308586"/>
              <a:gd name="connsiteX3" fmla="*/ 625887 w 625887"/>
              <a:gd name="connsiteY3" fmla="*/ 308586 h 308586"/>
              <a:gd name="connsiteX4" fmla="*/ 760 w 625887"/>
              <a:gd name="connsiteY4" fmla="*/ 307504 h 308586"/>
              <a:gd name="connsiteX5" fmla="*/ 0 w 625887"/>
              <a:gd name="connsiteY5" fmla="*/ 152400 h 308586"/>
              <a:gd name="connsiteX0" fmla="*/ 0 w 625887"/>
              <a:gd name="connsiteY0" fmla="*/ 152400 h 307504"/>
              <a:gd name="connsiteX1" fmla="*/ 76157 w 625887"/>
              <a:gd name="connsiteY1" fmla="*/ 0 h 307504"/>
              <a:gd name="connsiteX2" fmla="*/ 625887 w 625887"/>
              <a:gd name="connsiteY2" fmla="*/ 0 h 307504"/>
              <a:gd name="connsiteX3" fmla="*/ 625887 w 625887"/>
              <a:gd name="connsiteY3" fmla="*/ 305882 h 307504"/>
              <a:gd name="connsiteX4" fmla="*/ 760 w 625887"/>
              <a:gd name="connsiteY4" fmla="*/ 307504 h 307504"/>
              <a:gd name="connsiteX5" fmla="*/ 0 w 625887"/>
              <a:gd name="connsiteY5" fmla="*/ 152400 h 307504"/>
              <a:gd name="connsiteX0" fmla="*/ 0 w 1102460"/>
              <a:gd name="connsiteY0" fmla="*/ 152400 h 307504"/>
              <a:gd name="connsiteX1" fmla="*/ 76157 w 1102460"/>
              <a:gd name="connsiteY1" fmla="*/ 0 h 307504"/>
              <a:gd name="connsiteX2" fmla="*/ 1102460 w 1102460"/>
              <a:gd name="connsiteY2" fmla="*/ 0 h 307504"/>
              <a:gd name="connsiteX3" fmla="*/ 625887 w 1102460"/>
              <a:gd name="connsiteY3" fmla="*/ 305882 h 307504"/>
              <a:gd name="connsiteX4" fmla="*/ 760 w 1102460"/>
              <a:gd name="connsiteY4" fmla="*/ 307504 h 307504"/>
              <a:gd name="connsiteX5" fmla="*/ 0 w 1102460"/>
              <a:gd name="connsiteY5" fmla="*/ 152400 h 307504"/>
              <a:gd name="connsiteX0" fmla="*/ 0 w 1102460"/>
              <a:gd name="connsiteY0" fmla="*/ 152400 h 307504"/>
              <a:gd name="connsiteX1" fmla="*/ 76157 w 1102460"/>
              <a:gd name="connsiteY1" fmla="*/ 0 h 307504"/>
              <a:gd name="connsiteX2" fmla="*/ 1102460 w 1102460"/>
              <a:gd name="connsiteY2" fmla="*/ 0 h 307504"/>
              <a:gd name="connsiteX3" fmla="*/ 1100274 w 1102460"/>
              <a:gd name="connsiteY3" fmla="*/ 305882 h 307504"/>
              <a:gd name="connsiteX4" fmla="*/ 760 w 1102460"/>
              <a:gd name="connsiteY4" fmla="*/ 307504 h 307504"/>
              <a:gd name="connsiteX5" fmla="*/ 0 w 1102460"/>
              <a:gd name="connsiteY5" fmla="*/ 152400 h 307504"/>
              <a:gd name="connsiteX0" fmla="*/ 0 w 1100275"/>
              <a:gd name="connsiteY0" fmla="*/ 152400 h 307504"/>
              <a:gd name="connsiteX1" fmla="*/ 76157 w 1100275"/>
              <a:gd name="connsiteY1" fmla="*/ 0 h 307504"/>
              <a:gd name="connsiteX2" fmla="*/ 885914 w 1100275"/>
              <a:gd name="connsiteY2" fmla="*/ 0 h 307504"/>
              <a:gd name="connsiteX3" fmla="*/ 1100274 w 1100275"/>
              <a:gd name="connsiteY3" fmla="*/ 305882 h 307504"/>
              <a:gd name="connsiteX4" fmla="*/ 760 w 1100275"/>
              <a:gd name="connsiteY4" fmla="*/ 307504 h 307504"/>
              <a:gd name="connsiteX5" fmla="*/ 0 w 1100275"/>
              <a:gd name="connsiteY5" fmla="*/ 152400 h 307504"/>
              <a:gd name="connsiteX0" fmla="*/ 0 w 896019"/>
              <a:gd name="connsiteY0" fmla="*/ 152400 h 307773"/>
              <a:gd name="connsiteX1" fmla="*/ 76157 w 896019"/>
              <a:gd name="connsiteY1" fmla="*/ 0 h 307773"/>
              <a:gd name="connsiteX2" fmla="*/ 885914 w 896019"/>
              <a:gd name="connsiteY2" fmla="*/ 0 h 307773"/>
              <a:gd name="connsiteX3" fmla="*/ 895986 w 896019"/>
              <a:gd name="connsiteY3" fmla="*/ 307773 h 307773"/>
              <a:gd name="connsiteX4" fmla="*/ 760 w 896019"/>
              <a:gd name="connsiteY4" fmla="*/ 307504 h 307773"/>
              <a:gd name="connsiteX5" fmla="*/ 0 w 896019"/>
              <a:gd name="connsiteY5" fmla="*/ 152400 h 307773"/>
              <a:gd name="connsiteX0" fmla="*/ 0 w 898171"/>
              <a:gd name="connsiteY0" fmla="*/ 152400 h 307773"/>
              <a:gd name="connsiteX1" fmla="*/ 76157 w 898171"/>
              <a:gd name="connsiteY1" fmla="*/ 0 h 307773"/>
              <a:gd name="connsiteX2" fmla="*/ 898171 w 898171"/>
              <a:gd name="connsiteY2" fmla="*/ 1890 h 307773"/>
              <a:gd name="connsiteX3" fmla="*/ 895986 w 898171"/>
              <a:gd name="connsiteY3" fmla="*/ 307773 h 307773"/>
              <a:gd name="connsiteX4" fmla="*/ 760 w 898171"/>
              <a:gd name="connsiteY4" fmla="*/ 307504 h 307773"/>
              <a:gd name="connsiteX5" fmla="*/ 0 w 898171"/>
              <a:gd name="connsiteY5" fmla="*/ 152400 h 307773"/>
              <a:gd name="connsiteX0" fmla="*/ 0 w 896053"/>
              <a:gd name="connsiteY0" fmla="*/ 152400 h 307773"/>
              <a:gd name="connsiteX1" fmla="*/ 76157 w 896053"/>
              <a:gd name="connsiteY1" fmla="*/ 0 h 307773"/>
              <a:gd name="connsiteX2" fmla="*/ 892043 w 896053"/>
              <a:gd name="connsiteY2" fmla="*/ 1890 h 307773"/>
              <a:gd name="connsiteX3" fmla="*/ 895986 w 896053"/>
              <a:gd name="connsiteY3" fmla="*/ 307773 h 307773"/>
              <a:gd name="connsiteX4" fmla="*/ 760 w 896053"/>
              <a:gd name="connsiteY4" fmla="*/ 307504 h 307773"/>
              <a:gd name="connsiteX5" fmla="*/ 0 w 896053"/>
              <a:gd name="connsiteY5" fmla="*/ 152400 h 307773"/>
              <a:gd name="connsiteX0" fmla="*/ 0 w 894047"/>
              <a:gd name="connsiteY0" fmla="*/ 152400 h 307504"/>
              <a:gd name="connsiteX1" fmla="*/ 76157 w 894047"/>
              <a:gd name="connsiteY1" fmla="*/ 0 h 307504"/>
              <a:gd name="connsiteX2" fmla="*/ 892043 w 894047"/>
              <a:gd name="connsiteY2" fmla="*/ 1890 h 307504"/>
              <a:gd name="connsiteX3" fmla="*/ 893943 w 894047"/>
              <a:gd name="connsiteY3" fmla="*/ 303992 h 307504"/>
              <a:gd name="connsiteX4" fmla="*/ 760 w 894047"/>
              <a:gd name="connsiteY4" fmla="*/ 307504 h 307504"/>
              <a:gd name="connsiteX5" fmla="*/ 0 w 894047"/>
              <a:gd name="connsiteY5" fmla="*/ 152400 h 307504"/>
              <a:gd name="connsiteX0" fmla="*/ 0 w 896129"/>
              <a:gd name="connsiteY0" fmla="*/ 152400 h 307504"/>
              <a:gd name="connsiteX1" fmla="*/ 76157 w 896129"/>
              <a:gd name="connsiteY1" fmla="*/ 0 h 307504"/>
              <a:gd name="connsiteX2" fmla="*/ 896129 w 896129"/>
              <a:gd name="connsiteY2" fmla="*/ 1890 h 307504"/>
              <a:gd name="connsiteX3" fmla="*/ 893943 w 896129"/>
              <a:gd name="connsiteY3" fmla="*/ 303992 h 307504"/>
              <a:gd name="connsiteX4" fmla="*/ 760 w 896129"/>
              <a:gd name="connsiteY4" fmla="*/ 307504 h 307504"/>
              <a:gd name="connsiteX5" fmla="*/ 0 w 896129"/>
              <a:gd name="connsiteY5" fmla="*/ 152400 h 307504"/>
              <a:gd name="connsiteX0" fmla="*/ 0 w 898133"/>
              <a:gd name="connsiteY0" fmla="*/ 152400 h 307504"/>
              <a:gd name="connsiteX1" fmla="*/ 76157 w 898133"/>
              <a:gd name="connsiteY1" fmla="*/ 0 h 307504"/>
              <a:gd name="connsiteX2" fmla="*/ 896129 w 898133"/>
              <a:gd name="connsiteY2" fmla="*/ 1890 h 307504"/>
              <a:gd name="connsiteX3" fmla="*/ 898029 w 898133"/>
              <a:gd name="connsiteY3" fmla="*/ 303992 h 307504"/>
              <a:gd name="connsiteX4" fmla="*/ 760 w 898133"/>
              <a:gd name="connsiteY4" fmla="*/ 307504 h 307504"/>
              <a:gd name="connsiteX5" fmla="*/ 0 w 898133"/>
              <a:gd name="connsiteY5" fmla="*/ 152400 h 307504"/>
              <a:gd name="connsiteX0" fmla="*/ 0 w 916558"/>
              <a:gd name="connsiteY0" fmla="*/ 152400 h 307504"/>
              <a:gd name="connsiteX1" fmla="*/ 76157 w 916558"/>
              <a:gd name="connsiteY1" fmla="*/ 0 h 307504"/>
              <a:gd name="connsiteX2" fmla="*/ 916558 w 916558"/>
              <a:gd name="connsiteY2" fmla="*/ 1890 h 307504"/>
              <a:gd name="connsiteX3" fmla="*/ 898029 w 916558"/>
              <a:gd name="connsiteY3" fmla="*/ 303992 h 307504"/>
              <a:gd name="connsiteX4" fmla="*/ 760 w 916558"/>
              <a:gd name="connsiteY4" fmla="*/ 307504 h 307504"/>
              <a:gd name="connsiteX5" fmla="*/ 0 w 916558"/>
              <a:gd name="connsiteY5" fmla="*/ 152400 h 307504"/>
              <a:gd name="connsiteX0" fmla="*/ 0 w 916643"/>
              <a:gd name="connsiteY0" fmla="*/ 152400 h 307504"/>
              <a:gd name="connsiteX1" fmla="*/ 76157 w 916643"/>
              <a:gd name="connsiteY1" fmla="*/ 0 h 307504"/>
              <a:gd name="connsiteX2" fmla="*/ 916558 w 916643"/>
              <a:gd name="connsiteY2" fmla="*/ 1890 h 307504"/>
              <a:gd name="connsiteX3" fmla="*/ 916415 w 916643"/>
              <a:gd name="connsiteY3" fmla="*/ 305882 h 307504"/>
              <a:gd name="connsiteX4" fmla="*/ 760 w 916643"/>
              <a:gd name="connsiteY4" fmla="*/ 307504 h 307504"/>
              <a:gd name="connsiteX5" fmla="*/ 0 w 916643"/>
              <a:gd name="connsiteY5" fmla="*/ 152400 h 307504"/>
              <a:gd name="connsiteX0" fmla="*/ 0 w 918214"/>
              <a:gd name="connsiteY0" fmla="*/ 152400 h 307504"/>
              <a:gd name="connsiteX1" fmla="*/ 76157 w 918214"/>
              <a:gd name="connsiteY1" fmla="*/ 0 h 307504"/>
              <a:gd name="connsiteX2" fmla="*/ 918214 w 918214"/>
              <a:gd name="connsiteY2" fmla="*/ 1890 h 307504"/>
              <a:gd name="connsiteX3" fmla="*/ 916415 w 918214"/>
              <a:gd name="connsiteY3" fmla="*/ 305882 h 307504"/>
              <a:gd name="connsiteX4" fmla="*/ 760 w 918214"/>
              <a:gd name="connsiteY4" fmla="*/ 307504 h 307504"/>
              <a:gd name="connsiteX5" fmla="*/ 0 w 918214"/>
              <a:gd name="connsiteY5" fmla="*/ 152400 h 307504"/>
              <a:gd name="connsiteX0" fmla="*/ 0 w 919870"/>
              <a:gd name="connsiteY0" fmla="*/ 152400 h 307504"/>
              <a:gd name="connsiteX1" fmla="*/ 76157 w 919870"/>
              <a:gd name="connsiteY1" fmla="*/ 0 h 307504"/>
              <a:gd name="connsiteX2" fmla="*/ 919870 w 919870"/>
              <a:gd name="connsiteY2" fmla="*/ 358 h 307504"/>
              <a:gd name="connsiteX3" fmla="*/ 916415 w 919870"/>
              <a:gd name="connsiteY3" fmla="*/ 305882 h 307504"/>
              <a:gd name="connsiteX4" fmla="*/ 760 w 919870"/>
              <a:gd name="connsiteY4" fmla="*/ 307504 h 307504"/>
              <a:gd name="connsiteX5" fmla="*/ 0 w 919870"/>
              <a:gd name="connsiteY5" fmla="*/ 152400 h 307504"/>
              <a:gd name="connsiteX0" fmla="*/ 0 w 919870"/>
              <a:gd name="connsiteY0" fmla="*/ 152400 h 307504"/>
              <a:gd name="connsiteX1" fmla="*/ 76157 w 919870"/>
              <a:gd name="connsiteY1" fmla="*/ 0 h 307504"/>
              <a:gd name="connsiteX2" fmla="*/ 919870 w 919870"/>
              <a:gd name="connsiteY2" fmla="*/ 358 h 307504"/>
              <a:gd name="connsiteX3" fmla="*/ 918071 w 919870"/>
              <a:gd name="connsiteY3" fmla="*/ 305882 h 307504"/>
              <a:gd name="connsiteX4" fmla="*/ 760 w 919870"/>
              <a:gd name="connsiteY4" fmla="*/ 307504 h 307504"/>
              <a:gd name="connsiteX5" fmla="*/ 0 w 919870"/>
              <a:gd name="connsiteY5" fmla="*/ 152400 h 30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9870" h="307504">
                <a:moveTo>
                  <a:pt x="0" y="152400"/>
                </a:moveTo>
                <a:lnTo>
                  <a:pt x="76157" y="0"/>
                </a:lnTo>
                <a:lnTo>
                  <a:pt x="919870" y="358"/>
                </a:lnTo>
                <a:cubicBezTo>
                  <a:pt x="919141" y="102319"/>
                  <a:pt x="918800" y="203921"/>
                  <a:pt x="918071" y="305882"/>
                </a:cubicBezTo>
                <a:lnTo>
                  <a:pt x="760" y="307504"/>
                </a:lnTo>
                <a:cubicBezTo>
                  <a:pt x="507" y="255803"/>
                  <a:pt x="253" y="204101"/>
                  <a:pt x="0" y="152400"/>
                </a:cubicBezTo>
                <a:close/>
              </a:path>
            </a:pathLst>
          </a:custGeom>
          <a:solidFill>
            <a:srgbClr val="345075"/>
          </a:solidFill>
          <a:extLst/>
        </p:spPr>
        <p:txBody>
          <a:bodyPr lIns="237744" tIns="0" rIns="0" bIns="0" anchor="ctr"/>
          <a:lstStyle>
            <a:defPPr>
              <a:defRPr lang="en-US"/>
            </a:defPPr>
            <a:lvl1pPr algn="l" rtl="0" eaLnBrk="1" fontAlgn="base" hangingPunct="1">
              <a:spcBef>
                <a:spcPct val="0"/>
              </a:spcBef>
              <a:spcAft>
                <a:spcPct val="0"/>
              </a:spcAft>
              <a:buClr>
                <a:srgbClr val="000000"/>
              </a:buClr>
              <a:buFont typeface="Arial" panose="020B0604020202020204" pitchFamily="34" charset="0"/>
              <a:buNone/>
              <a:defRPr sz="1400" b="1" kern="1200">
                <a:solidFill>
                  <a:schemeClr val="bg1"/>
                </a:solidFill>
                <a:latin typeface="Myriad Pro" panose="020B0503030403020204" pitchFamily="34" charset="0"/>
                <a:ea typeface="+mn-ea"/>
                <a:cs typeface="Arial" panose="020B0604020202020204" pitchFamily="34" charset="0"/>
                <a:sym typeface="Arial" panose="020B0604020202020204" pitchFamily="34" charset="0"/>
              </a:defRPr>
            </a:lvl1pPr>
            <a:lvl2pPr marL="4572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2pPr>
            <a:lvl3pPr marL="9144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3pPr>
            <a:lvl4pPr marL="13716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4pPr>
            <a:lvl5pPr marL="18288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5pPr>
            <a:lvl6pPr marL="22860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6pPr>
            <a:lvl7pPr marL="27432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7pPr>
            <a:lvl8pPr marL="32004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8pPr>
            <a:lvl9pPr marL="36576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9pPr>
          </a:lstStyle>
          <a:p>
            <a:pPr>
              <a:defRPr/>
            </a:pPr>
            <a:endParaRPr lang="en-US" altLang="en-US" spc="-150" dirty="0">
              <a:latin typeface="+mj-lt"/>
            </a:endParaRPr>
          </a:p>
        </p:txBody>
      </p:sp>
      <p:pic>
        <p:nvPicPr>
          <p:cNvPr id="1046" name="Picture 1"/>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126163" y="4167188"/>
            <a:ext cx="2736850"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442" r:id="rId1"/>
  </p:sldLayoutIdLst>
  <p:transition>
    <p:fade thruBlk="1"/>
  </p:transition>
  <p:timing>
    <p:tnLst>
      <p:par>
        <p:cTn id="1" dur="indefinite" restart="never" nodeType="tmRoot"/>
      </p:par>
    </p:tnLst>
  </p:timing>
  <p:hf sldNum="0" hdr="0" ftr="0" dt="0"/>
  <p:txStyles>
    <p:titleStyle>
      <a:lvl1pPr algn="l" defTabSz="342900" rtl="0" eaLnBrk="0" fontAlgn="base" hangingPunct="0">
        <a:spcBef>
          <a:spcPct val="0"/>
        </a:spcBef>
        <a:spcAft>
          <a:spcPct val="0"/>
        </a:spcAft>
        <a:defRPr sz="2700" b="1" kern="1200">
          <a:solidFill>
            <a:schemeClr val="bg1"/>
          </a:solidFill>
          <a:latin typeface="Arial Black" panose="020B0A04020102020204" pitchFamily="34" charset="0"/>
          <a:ea typeface="+mj-ea"/>
          <a:cs typeface="+mj-cs"/>
        </a:defRPr>
      </a:lvl1pPr>
      <a:lvl2pPr algn="l" defTabSz="342900" rtl="0" eaLnBrk="0" fontAlgn="base" hangingPunct="0">
        <a:spcBef>
          <a:spcPct val="0"/>
        </a:spcBef>
        <a:spcAft>
          <a:spcPct val="0"/>
        </a:spcAft>
        <a:defRPr sz="2700" b="1">
          <a:solidFill>
            <a:schemeClr val="bg1"/>
          </a:solidFill>
          <a:latin typeface="Arial Black" panose="020B0A04020102020204" pitchFamily="34" charset="0"/>
        </a:defRPr>
      </a:lvl2pPr>
      <a:lvl3pPr algn="l" defTabSz="342900" rtl="0" eaLnBrk="0" fontAlgn="base" hangingPunct="0">
        <a:spcBef>
          <a:spcPct val="0"/>
        </a:spcBef>
        <a:spcAft>
          <a:spcPct val="0"/>
        </a:spcAft>
        <a:defRPr sz="2700" b="1">
          <a:solidFill>
            <a:schemeClr val="bg1"/>
          </a:solidFill>
          <a:latin typeface="Arial Black" panose="020B0A04020102020204" pitchFamily="34" charset="0"/>
        </a:defRPr>
      </a:lvl3pPr>
      <a:lvl4pPr algn="l" defTabSz="342900" rtl="0" eaLnBrk="0" fontAlgn="base" hangingPunct="0">
        <a:spcBef>
          <a:spcPct val="0"/>
        </a:spcBef>
        <a:spcAft>
          <a:spcPct val="0"/>
        </a:spcAft>
        <a:defRPr sz="2700" b="1">
          <a:solidFill>
            <a:schemeClr val="bg1"/>
          </a:solidFill>
          <a:latin typeface="Arial Black" panose="020B0A04020102020204" pitchFamily="34" charset="0"/>
        </a:defRPr>
      </a:lvl4pPr>
      <a:lvl5pPr algn="l" defTabSz="342900" rtl="0" eaLnBrk="0" fontAlgn="base" hangingPunct="0">
        <a:spcBef>
          <a:spcPct val="0"/>
        </a:spcBef>
        <a:spcAft>
          <a:spcPct val="0"/>
        </a:spcAft>
        <a:defRPr sz="2700" b="1">
          <a:solidFill>
            <a:schemeClr val="bg1"/>
          </a:solidFill>
          <a:latin typeface="Arial Black" panose="020B0A040201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0" fontAlgn="base" hangingPunct="0">
        <a:spcBef>
          <a:spcPts val="750"/>
        </a:spcBef>
        <a:spcAft>
          <a:spcPct val="0"/>
        </a:spcAft>
        <a:buClr>
          <a:schemeClr val="accent1"/>
        </a:buClr>
        <a:buSzPct val="80000"/>
        <a:buFont typeface="Wingdings 3" panose="05040102010807070707" pitchFamily="18" charset="2"/>
        <a:buChar char=""/>
        <a:defRPr sz="1300" kern="1200">
          <a:solidFill>
            <a:srgbClr val="404040"/>
          </a:solidFill>
          <a:latin typeface="+mn-lt"/>
          <a:ea typeface="+mn-ea"/>
          <a:cs typeface="+mn-cs"/>
        </a:defRPr>
      </a:lvl1pPr>
      <a:lvl2pPr marL="557213" indent="-214313" algn="l" defTabSz="342900" rtl="0" eaLnBrk="0" fontAlgn="base" hangingPunct="0">
        <a:spcBef>
          <a:spcPts val="75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2pPr>
      <a:lvl3pPr marL="857250" indent="-171450" algn="l" defTabSz="342900" rtl="0" eaLnBrk="0" fontAlgn="base" hangingPunct="0">
        <a:spcBef>
          <a:spcPts val="750"/>
        </a:spcBef>
        <a:spcAft>
          <a:spcPct val="0"/>
        </a:spcAft>
        <a:buClr>
          <a:schemeClr val="accent1"/>
        </a:buClr>
        <a:buSzPct val="80000"/>
        <a:buFont typeface="Wingdings 3" panose="05040102010807070707" pitchFamily="18" charset="2"/>
        <a:buChar char=""/>
        <a:defRPr sz="1000" kern="1200">
          <a:solidFill>
            <a:srgbClr val="404040"/>
          </a:solidFill>
          <a:latin typeface="+mn-lt"/>
          <a:ea typeface="+mn-ea"/>
          <a:cs typeface="+mn-cs"/>
        </a:defRPr>
      </a:lvl3pPr>
      <a:lvl4pPr marL="1200150" indent="-171450" algn="l" defTabSz="342900" rtl="0" eaLnBrk="0" fontAlgn="base" hangingPunct="0">
        <a:spcBef>
          <a:spcPts val="750"/>
        </a:spcBef>
        <a:spcAft>
          <a:spcPct val="0"/>
        </a:spcAft>
        <a:buClr>
          <a:schemeClr val="accent1"/>
        </a:buClr>
        <a:buSzPct val="80000"/>
        <a:buFont typeface="Wingdings 3" panose="05040102010807070707" pitchFamily="18" charset="2"/>
        <a:buChar char=""/>
        <a:defRPr sz="900" kern="1200">
          <a:solidFill>
            <a:srgbClr val="404040"/>
          </a:solidFill>
          <a:latin typeface="+mn-lt"/>
          <a:ea typeface="+mn-ea"/>
          <a:cs typeface="+mn-cs"/>
        </a:defRPr>
      </a:lvl4pPr>
      <a:lvl5pPr marL="1543050" indent="-171450" algn="l" defTabSz="342900" rtl="0" eaLnBrk="0" fontAlgn="base" hangingPunct="0">
        <a:spcBef>
          <a:spcPts val="750"/>
        </a:spcBef>
        <a:spcAft>
          <a:spcPct val="0"/>
        </a:spcAft>
        <a:buClr>
          <a:schemeClr val="accent1"/>
        </a:buClr>
        <a:buSzPct val="80000"/>
        <a:buFont typeface="Wingdings 3" panose="05040102010807070707" pitchFamily="18" charset="2"/>
        <a:buChar char=""/>
        <a:defRPr sz="900" kern="1200">
          <a:solidFill>
            <a:srgbClr val="404040"/>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0"/>
            <a:ext cx="9144000" cy="166688"/>
          </a:xfrm>
          <a:prstGeom prst="rect">
            <a:avLst/>
          </a:prstGeom>
          <a:solidFill>
            <a:srgbClr val="334F74">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en-CA" kern="0" dirty="0">
              <a:sym typeface="Arial"/>
            </a:endParaRPr>
          </a:p>
        </p:txBody>
      </p:sp>
      <p:sp>
        <p:nvSpPr>
          <p:cNvPr id="19" name="Hexagon 18"/>
          <p:cNvSpPr/>
          <p:nvPr userDrawn="1"/>
        </p:nvSpPr>
        <p:spPr>
          <a:xfrm>
            <a:off x="6594475" y="423863"/>
            <a:ext cx="568325" cy="490537"/>
          </a:xfrm>
          <a:prstGeom prst="hexagon">
            <a:avLst/>
          </a:prstGeom>
          <a:noFill/>
          <a:ln w="25400">
            <a:solidFill>
              <a:srgbClr val="BC4493">
                <a:alpha val="25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en-CA" kern="0" dirty="0">
              <a:sym typeface="Arial"/>
            </a:endParaRPr>
          </a:p>
        </p:txBody>
      </p:sp>
      <p:sp>
        <p:nvSpPr>
          <p:cNvPr id="21" name="Hexagon 20"/>
          <p:cNvSpPr/>
          <p:nvPr userDrawn="1"/>
        </p:nvSpPr>
        <p:spPr>
          <a:xfrm>
            <a:off x="8116888" y="2978150"/>
            <a:ext cx="569912" cy="490538"/>
          </a:xfrm>
          <a:prstGeom prst="hexagon">
            <a:avLst/>
          </a:prstGeom>
          <a:noFill/>
          <a:ln w="25400">
            <a:solidFill>
              <a:srgbClr val="368AAF">
                <a:alpha val="15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en-CA" kern="0" dirty="0">
              <a:sym typeface="Arial"/>
            </a:endParaRPr>
          </a:p>
        </p:txBody>
      </p:sp>
      <p:sp>
        <p:nvSpPr>
          <p:cNvPr id="22" name="Hexagon 21"/>
          <p:cNvSpPr/>
          <p:nvPr userDrawn="1"/>
        </p:nvSpPr>
        <p:spPr>
          <a:xfrm>
            <a:off x="5799138" y="198438"/>
            <a:ext cx="533400" cy="460375"/>
          </a:xfrm>
          <a:prstGeom prst="hexagon">
            <a:avLst/>
          </a:prstGeom>
          <a:noFill/>
          <a:ln w="25400">
            <a:solidFill>
              <a:srgbClr val="FFC400">
                <a:alpha val="25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en-CA" kern="0" dirty="0">
              <a:sym typeface="Arial"/>
            </a:endParaRPr>
          </a:p>
        </p:txBody>
      </p:sp>
      <p:sp>
        <p:nvSpPr>
          <p:cNvPr id="24" name="Hexagon 23"/>
          <p:cNvSpPr/>
          <p:nvPr userDrawn="1"/>
        </p:nvSpPr>
        <p:spPr>
          <a:xfrm>
            <a:off x="8402638" y="2535238"/>
            <a:ext cx="244475" cy="211137"/>
          </a:xfrm>
          <a:prstGeom prst="hexagon">
            <a:avLst/>
          </a:prstGeom>
          <a:noFill/>
          <a:ln w="25400">
            <a:solidFill>
              <a:srgbClr val="1D2042">
                <a:alpha val="15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en-CA" kern="0" dirty="0">
              <a:sym typeface="Arial"/>
            </a:endParaRPr>
          </a:p>
        </p:txBody>
      </p:sp>
      <p:sp>
        <p:nvSpPr>
          <p:cNvPr id="28" name="Hexagon 27"/>
          <p:cNvSpPr/>
          <p:nvPr userDrawn="1"/>
        </p:nvSpPr>
        <p:spPr>
          <a:xfrm>
            <a:off x="5375275" y="690563"/>
            <a:ext cx="246063" cy="211137"/>
          </a:xfrm>
          <a:prstGeom prst="hexagon">
            <a:avLst/>
          </a:prstGeom>
          <a:noFill/>
          <a:ln w="25400">
            <a:solidFill>
              <a:srgbClr val="7DB229">
                <a:alpha val="25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en-CA" kern="0" dirty="0">
              <a:sym typeface="Arial"/>
            </a:endParaRPr>
          </a:p>
        </p:txBody>
      </p:sp>
      <p:sp>
        <p:nvSpPr>
          <p:cNvPr id="30" name="Hexagon 29"/>
          <p:cNvSpPr/>
          <p:nvPr userDrawn="1"/>
        </p:nvSpPr>
        <p:spPr>
          <a:xfrm>
            <a:off x="6856413" y="1395413"/>
            <a:ext cx="244475" cy="212725"/>
          </a:xfrm>
          <a:prstGeom prst="hexagon">
            <a:avLst/>
          </a:prstGeom>
          <a:noFill/>
          <a:ln w="25400">
            <a:solidFill>
              <a:srgbClr val="7DB229">
                <a:alpha val="15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en-CA" kern="0" dirty="0">
              <a:sym typeface="Arial"/>
            </a:endParaRPr>
          </a:p>
        </p:txBody>
      </p:sp>
      <p:sp>
        <p:nvSpPr>
          <p:cNvPr id="31" name="Hexagon 30"/>
          <p:cNvSpPr/>
          <p:nvPr userDrawn="1"/>
        </p:nvSpPr>
        <p:spPr>
          <a:xfrm>
            <a:off x="7688263" y="1995488"/>
            <a:ext cx="533400" cy="458787"/>
          </a:xfrm>
          <a:prstGeom prst="hexagon">
            <a:avLst/>
          </a:prstGeom>
          <a:noFill/>
          <a:ln w="25400">
            <a:solidFill>
              <a:srgbClr val="EC563C">
                <a:alpha val="15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en-CA" kern="0" dirty="0">
              <a:sym typeface="Arial"/>
            </a:endParaRPr>
          </a:p>
        </p:txBody>
      </p:sp>
      <p:sp>
        <p:nvSpPr>
          <p:cNvPr id="16" name="Hexagon 15"/>
          <p:cNvSpPr/>
          <p:nvPr userDrawn="1"/>
        </p:nvSpPr>
        <p:spPr>
          <a:xfrm>
            <a:off x="8647113" y="3711575"/>
            <a:ext cx="244475" cy="212725"/>
          </a:xfrm>
          <a:prstGeom prst="hexagon">
            <a:avLst/>
          </a:prstGeom>
          <a:noFill/>
          <a:ln w="25400">
            <a:solidFill>
              <a:srgbClr val="FFC400">
                <a:alpha val="15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en-CA" kern="0" dirty="0">
              <a:sym typeface="Arial"/>
            </a:endParaRPr>
          </a:p>
        </p:txBody>
      </p:sp>
      <p:sp>
        <p:nvSpPr>
          <p:cNvPr id="13" name="Hexagon 12"/>
          <p:cNvSpPr/>
          <p:nvPr userDrawn="1"/>
        </p:nvSpPr>
        <p:spPr>
          <a:xfrm>
            <a:off x="7569200" y="265113"/>
            <a:ext cx="246063" cy="211137"/>
          </a:xfrm>
          <a:prstGeom prst="hexagon">
            <a:avLst/>
          </a:prstGeom>
          <a:noFill/>
          <a:ln w="25400">
            <a:solidFill>
              <a:srgbClr val="345075">
                <a:alpha val="25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en-CA" kern="0" dirty="0">
              <a:sym typeface="Arial"/>
            </a:endParaRPr>
          </a:p>
        </p:txBody>
      </p:sp>
      <p:sp>
        <p:nvSpPr>
          <p:cNvPr id="14" name="Hexagon 13"/>
          <p:cNvSpPr/>
          <p:nvPr userDrawn="1"/>
        </p:nvSpPr>
        <p:spPr>
          <a:xfrm>
            <a:off x="8221663" y="338138"/>
            <a:ext cx="533400" cy="457200"/>
          </a:xfrm>
          <a:prstGeom prst="hexagon">
            <a:avLst/>
          </a:prstGeom>
          <a:noFill/>
          <a:ln w="25400">
            <a:solidFill>
              <a:srgbClr val="EC563C">
                <a:alpha val="25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en-CA" kern="0" dirty="0">
              <a:sym typeface="Arial"/>
            </a:endParaRPr>
          </a:p>
        </p:txBody>
      </p:sp>
      <p:sp>
        <p:nvSpPr>
          <p:cNvPr id="15" name="Slide Number Placeholder 5"/>
          <p:cNvSpPr txBox="1">
            <a:spLocks/>
          </p:cNvSpPr>
          <p:nvPr userDrawn="1"/>
        </p:nvSpPr>
        <p:spPr bwMode="auto">
          <a:xfrm>
            <a:off x="8067675" y="4576763"/>
            <a:ext cx="1076325" cy="571500"/>
          </a:xfrm>
          <a:custGeom>
            <a:avLst/>
            <a:gdLst>
              <a:gd name="connsiteX0" fmla="*/ 0 w 1246188"/>
              <a:gd name="connsiteY0" fmla="*/ 152400 h 304800"/>
              <a:gd name="connsiteX1" fmla="*/ 76157 w 1246188"/>
              <a:gd name="connsiteY1" fmla="*/ 0 h 304800"/>
              <a:gd name="connsiteX2" fmla="*/ 1170031 w 1246188"/>
              <a:gd name="connsiteY2" fmla="*/ 0 h 304800"/>
              <a:gd name="connsiteX3" fmla="*/ 1246188 w 1246188"/>
              <a:gd name="connsiteY3" fmla="*/ 152400 h 304800"/>
              <a:gd name="connsiteX4" fmla="*/ 1170031 w 1246188"/>
              <a:gd name="connsiteY4" fmla="*/ 304800 h 304800"/>
              <a:gd name="connsiteX5" fmla="*/ 76157 w 1246188"/>
              <a:gd name="connsiteY5" fmla="*/ 304800 h 304800"/>
              <a:gd name="connsiteX6" fmla="*/ 0 w 1246188"/>
              <a:gd name="connsiteY6" fmla="*/ 152400 h 304800"/>
              <a:gd name="connsiteX0" fmla="*/ 0 w 1302458"/>
              <a:gd name="connsiteY0" fmla="*/ 152400 h 304800"/>
              <a:gd name="connsiteX1" fmla="*/ 76157 w 1302458"/>
              <a:gd name="connsiteY1" fmla="*/ 0 h 304800"/>
              <a:gd name="connsiteX2" fmla="*/ 1170031 w 1302458"/>
              <a:gd name="connsiteY2" fmla="*/ 0 h 304800"/>
              <a:gd name="connsiteX3" fmla="*/ 1302458 w 1302458"/>
              <a:gd name="connsiteY3" fmla="*/ 152400 h 304800"/>
              <a:gd name="connsiteX4" fmla="*/ 1170031 w 1302458"/>
              <a:gd name="connsiteY4" fmla="*/ 304800 h 304800"/>
              <a:gd name="connsiteX5" fmla="*/ 76157 w 1302458"/>
              <a:gd name="connsiteY5" fmla="*/ 304800 h 304800"/>
              <a:gd name="connsiteX6" fmla="*/ 0 w 1302458"/>
              <a:gd name="connsiteY6" fmla="*/ 152400 h 304800"/>
              <a:gd name="connsiteX0" fmla="*/ 0 w 1302458"/>
              <a:gd name="connsiteY0" fmla="*/ 152400 h 304800"/>
              <a:gd name="connsiteX1" fmla="*/ 76157 w 1302458"/>
              <a:gd name="connsiteY1" fmla="*/ 0 h 304800"/>
              <a:gd name="connsiteX2" fmla="*/ 1170031 w 1302458"/>
              <a:gd name="connsiteY2" fmla="*/ 0 h 304800"/>
              <a:gd name="connsiteX3" fmla="*/ 1302458 w 1302458"/>
              <a:gd name="connsiteY3" fmla="*/ 152400 h 304800"/>
              <a:gd name="connsiteX4" fmla="*/ 1170031 w 1302458"/>
              <a:gd name="connsiteY4" fmla="*/ 304800 h 304800"/>
              <a:gd name="connsiteX5" fmla="*/ 76157 w 1302458"/>
              <a:gd name="connsiteY5" fmla="*/ 304800 h 304800"/>
              <a:gd name="connsiteX6" fmla="*/ 0 w 1302458"/>
              <a:gd name="connsiteY6" fmla="*/ 152400 h 304800"/>
              <a:gd name="connsiteX0" fmla="*/ 0 w 1302458"/>
              <a:gd name="connsiteY0" fmla="*/ 152400 h 304800"/>
              <a:gd name="connsiteX1" fmla="*/ 76157 w 1302458"/>
              <a:gd name="connsiteY1" fmla="*/ 0 h 304800"/>
              <a:gd name="connsiteX2" fmla="*/ 1170031 w 1302458"/>
              <a:gd name="connsiteY2" fmla="*/ 0 h 304800"/>
              <a:gd name="connsiteX3" fmla="*/ 1302458 w 1302458"/>
              <a:gd name="connsiteY3" fmla="*/ 152400 h 304800"/>
              <a:gd name="connsiteX4" fmla="*/ 1170031 w 1302458"/>
              <a:gd name="connsiteY4" fmla="*/ 304800 h 304800"/>
              <a:gd name="connsiteX5" fmla="*/ 76157 w 1302458"/>
              <a:gd name="connsiteY5" fmla="*/ 304800 h 304800"/>
              <a:gd name="connsiteX6" fmla="*/ 0 w 1302458"/>
              <a:gd name="connsiteY6" fmla="*/ 152400 h 304800"/>
              <a:gd name="connsiteX0" fmla="*/ 0 w 1170031"/>
              <a:gd name="connsiteY0" fmla="*/ 152400 h 304800"/>
              <a:gd name="connsiteX1" fmla="*/ 76157 w 1170031"/>
              <a:gd name="connsiteY1" fmla="*/ 0 h 304800"/>
              <a:gd name="connsiteX2" fmla="*/ 1170031 w 1170031"/>
              <a:gd name="connsiteY2" fmla="*/ 0 h 304800"/>
              <a:gd name="connsiteX3" fmla="*/ 1170031 w 1170031"/>
              <a:gd name="connsiteY3" fmla="*/ 304800 h 304800"/>
              <a:gd name="connsiteX4" fmla="*/ 76157 w 1170031"/>
              <a:gd name="connsiteY4" fmla="*/ 304800 h 304800"/>
              <a:gd name="connsiteX5" fmla="*/ 0 w 1170031"/>
              <a:gd name="connsiteY5" fmla="*/ 152400 h 304800"/>
              <a:gd name="connsiteX0" fmla="*/ 0 w 1170031"/>
              <a:gd name="connsiteY0" fmla="*/ 152400 h 304800"/>
              <a:gd name="connsiteX1" fmla="*/ 76157 w 1170031"/>
              <a:gd name="connsiteY1" fmla="*/ 0 h 304800"/>
              <a:gd name="connsiteX2" fmla="*/ 1170031 w 1170031"/>
              <a:gd name="connsiteY2" fmla="*/ 0 h 304800"/>
              <a:gd name="connsiteX3" fmla="*/ 1170031 w 1170031"/>
              <a:gd name="connsiteY3" fmla="*/ 304800 h 304800"/>
              <a:gd name="connsiteX4" fmla="*/ 76157 w 1170031"/>
              <a:gd name="connsiteY4" fmla="*/ 304800 h 304800"/>
              <a:gd name="connsiteX5" fmla="*/ 0 w 1170031"/>
              <a:gd name="connsiteY5" fmla="*/ 152400 h 304800"/>
              <a:gd name="connsiteX0" fmla="*/ 0 w 1170031"/>
              <a:gd name="connsiteY0" fmla="*/ 152400 h 304800"/>
              <a:gd name="connsiteX1" fmla="*/ 76157 w 1170031"/>
              <a:gd name="connsiteY1" fmla="*/ 0 h 304800"/>
              <a:gd name="connsiteX2" fmla="*/ 1170031 w 1170031"/>
              <a:gd name="connsiteY2" fmla="*/ 0 h 304800"/>
              <a:gd name="connsiteX3" fmla="*/ 1170031 w 1170031"/>
              <a:gd name="connsiteY3" fmla="*/ 304800 h 304800"/>
              <a:gd name="connsiteX4" fmla="*/ 6605 w 1170031"/>
              <a:gd name="connsiteY4" fmla="*/ 304800 h 304800"/>
              <a:gd name="connsiteX5" fmla="*/ 0 w 1170031"/>
              <a:gd name="connsiteY5" fmla="*/ 152400 h 304800"/>
              <a:gd name="connsiteX0" fmla="*/ 0 w 1170031"/>
              <a:gd name="connsiteY0" fmla="*/ 152400 h 308586"/>
              <a:gd name="connsiteX1" fmla="*/ 76157 w 1170031"/>
              <a:gd name="connsiteY1" fmla="*/ 0 h 308586"/>
              <a:gd name="connsiteX2" fmla="*/ 1170031 w 1170031"/>
              <a:gd name="connsiteY2" fmla="*/ 0 h 308586"/>
              <a:gd name="connsiteX3" fmla="*/ 625887 w 1170031"/>
              <a:gd name="connsiteY3" fmla="*/ 308586 h 308586"/>
              <a:gd name="connsiteX4" fmla="*/ 6605 w 1170031"/>
              <a:gd name="connsiteY4" fmla="*/ 304800 h 308586"/>
              <a:gd name="connsiteX5" fmla="*/ 0 w 1170031"/>
              <a:gd name="connsiteY5" fmla="*/ 152400 h 308586"/>
              <a:gd name="connsiteX0" fmla="*/ 0 w 625887"/>
              <a:gd name="connsiteY0" fmla="*/ 152400 h 308586"/>
              <a:gd name="connsiteX1" fmla="*/ 76157 w 625887"/>
              <a:gd name="connsiteY1" fmla="*/ 0 h 308586"/>
              <a:gd name="connsiteX2" fmla="*/ 625887 w 625887"/>
              <a:gd name="connsiteY2" fmla="*/ 0 h 308586"/>
              <a:gd name="connsiteX3" fmla="*/ 625887 w 625887"/>
              <a:gd name="connsiteY3" fmla="*/ 308586 h 308586"/>
              <a:gd name="connsiteX4" fmla="*/ 6605 w 625887"/>
              <a:gd name="connsiteY4" fmla="*/ 304800 h 308586"/>
              <a:gd name="connsiteX5" fmla="*/ 0 w 625887"/>
              <a:gd name="connsiteY5" fmla="*/ 152400 h 308586"/>
              <a:gd name="connsiteX0" fmla="*/ 0 w 625887"/>
              <a:gd name="connsiteY0" fmla="*/ 152400 h 308586"/>
              <a:gd name="connsiteX1" fmla="*/ 76157 w 625887"/>
              <a:gd name="connsiteY1" fmla="*/ 0 h 308586"/>
              <a:gd name="connsiteX2" fmla="*/ 625887 w 625887"/>
              <a:gd name="connsiteY2" fmla="*/ 0 h 308586"/>
              <a:gd name="connsiteX3" fmla="*/ 625887 w 625887"/>
              <a:gd name="connsiteY3" fmla="*/ 308586 h 308586"/>
              <a:gd name="connsiteX4" fmla="*/ 760 w 625887"/>
              <a:gd name="connsiteY4" fmla="*/ 307504 h 308586"/>
              <a:gd name="connsiteX5" fmla="*/ 0 w 625887"/>
              <a:gd name="connsiteY5" fmla="*/ 152400 h 308586"/>
              <a:gd name="connsiteX0" fmla="*/ 0 w 625887"/>
              <a:gd name="connsiteY0" fmla="*/ 152400 h 307504"/>
              <a:gd name="connsiteX1" fmla="*/ 76157 w 625887"/>
              <a:gd name="connsiteY1" fmla="*/ 0 h 307504"/>
              <a:gd name="connsiteX2" fmla="*/ 625887 w 625887"/>
              <a:gd name="connsiteY2" fmla="*/ 0 h 307504"/>
              <a:gd name="connsiteX3" fmla="*/ 625887 w 625887"/>
              <a:gd name="connsiteY3" fmla="*/ 305882 h 307504"/>
              <a:gd name="connsiteX4" fmla="*/ 760 w 625887"/>
              <a:gd name="connsiteY4" fmla="*/ 307504 h 307504"/>
              <a:gd name="connsiteX5" fmla="*/ 0 w 625887"/>
              <a:gd name="connsiteY5" fmla="*/ 152400 h 30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5887" h="307504">
                <a:moveTo>
                  <a:pt x="0" y="152400"/>
                </a:moveTo>
                <a:lnTo>
                  <a:pt x="76157" y="0"/>
                </a:lnTo>
                <a:lnTo>
                  <a:pt x="625887" y="0"/>
                </a:lnTo>
                <a:lnTo>
                  <a:pt x="625887" y="305882"/>
                </a:lnTo>
                <a:lnTo>
                  <a:pt x="760" y="307504"/>
                </a:lnTo>
                <a:cubicBezTo>
                  <a:pt x="507" y="255803"/>
                  <a:pt x="253" y="204101"/>
                  <a:pt x="0" y="152400"/>
                </a:cubicBezTo>
                <a:close/>
              </a:path>
            </a:pathLst>
          </a:custGeom>
          <a:solidFill>
            <a:srgbClr val="345075"/>
          </a:solidFill>
          <a:extLst/>
        </p:spPr>
        <p:txBody>
          <a:bodyPr lIns="237744" tIns="0" rIns="0" bIns="0" anchor="ctr"/>
          <a:lstStyle>
            <a:defPPr>
              <a:defRPr lang="en-US"/>
            </a:defPPr>
            <a:lvl1pPr algn="l" rtl="0" eaLnBrk="1" fontAlgn="base" hangingPunct="1">
              <a:spcBef>
                <a:spcPct val="0"/>
              </a:spcBef>
              <a:spcAft>
                <a:spcPct val="0"/>
              </a:spcAft>
              <a:buClr>
                <a:srgbClr val="000000"/>
              </a:buClr>
              <a:buFont typeface="Arial" panose="020B0604020202020204" pitchFamily="34" charset="0"/>
              <a:buNone/>
              <a:defRPr sz="1400" b="1" kern="1200">
                <a:solidFill>
                  <a:schemeClr val="bg1"/>
                </a:solidFill>
                <a:latin typeface="Myriad Pro" panose="020B0503030403020204" pitchFamily="34" charset="0"/>
                <a:ea typeface="+mn-ea"/>
                <a:cs typeface="Arial" panose="020B0604020202020204" pitchFamily="34" charset="0"/>
                <a:sym typeface="Arial" panose="020B0604020202020204" pitchFamily="34" charset="0"/>
              </a:defRPr>
            </a:lvl1pPr>
            <a:lvl2pPr marL="4572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2pPr>
            <a:lvl3pPr marL="9144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3pPr>
            <a:lvl4pPr marL="13716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4pPr>
            <a:lvl5pPr marL="18288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5pPr>
            <a:lvl6pPr marL="22860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6pPr>
            <a:lvl7pPr marL="27432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7pPr>
            <a:lvl8pPr marL="32004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8pPr>
            <a:lvl9pPr marL="36576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9pPr>
          </a:lstStyle>
          <a:p>
            <a:pPr>
              <a:defRPr/>
            </a:pPr>
            <a:fld id="{A8A49EEF-AB93-43EF-A3E6-53C7E95212EB}" type="slidenum">
              <a:rPr lang="en-US" altLang="en-US" spc="-150" smtClean="0">
                <a:latin typeface="+mj-lt"/>
              </a:rPr>
              <a:pPr>
                <a:defRPr/>
              </a:pPr>
              <a:t>‹#›</a:t>
            </a:fld>
            <a:endParaRPr lang="en-US" altLang="en-US" spc="-150" dirty="0">
              <a:latin typeface="+mj-lt"/>
            </a:endParaRPr>
          </a:p>
        </p:txBody>
      </p:sp>
      <p:pic>
        <p:nvPicPr>
          <p:cNvPr id="2062" name="Picture 21"/>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6065838" y="4476750"/>
            <a:ext cx="1806575"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443" r:id="rId1"/>
    <p:sldLayoutId id="2147484444" r:id="rId2"/>
    <p:sldLayoutId id="2147484445" r:id="rId3"/>
    <p:sldLayoutId id="2147484446" r:id="rId4"/>
    <p:sldLayoutId id="2147484447" r:id="rId5"/>
  </p:sldLayoutIdLst>
  <p:transition>
    <p:fade thruBlk="1"/>
  </p:transition>
  <p:timing>
    <p:tnLst>
      <p:par>
        <p:cTn id="1" dur="indefinite" restart="never" nodeType="tmRoot"/>
      </p:par>
    </p:tnLst>
  </p:timing>
  <p:hf hdr="0" ftr="0" dt="0"/>
  <p:txStyles>
    <p:titleStyle>
      <a:lvl1pPr algn="l" defTabSz="342900" rtl="0" eaLnBrk="0" fontAlgn="base" hangingPunct="0">
        <a:spcBef>
          <a:spcPct val="0"/>
        </a:spcBef>
        <a:spcAft>
          <a:spcPct val="0"/>
        </a:spcAft>
        <a:defRPr sz="2700" b="1" kern="1200">
          <a:solidFill>
            <a:schemeClr val="bg1"/>
          </a:solidFill>
          <a:latin typeface="Arial Black" panose="020B0A04020102020204" pitchFamily="34" charset="0"/>
          <a:ea typeface="+mj-ea"/>
          <a:cs typeface="+mj-cs"/>
        </a:defRPr>
      </a:lvl1pPr>
      <a:lvl2pPr algn="l" defTabSz="342900" rtl="0" eaLnBrk="0" fontAlgn="base" hangingPunct="0">
        <a:spcBef>
          <a:spcPct val="0"/>
        </a:spcBef>
        <a:spcAft>
          <a:spcPct val="0"/>
        </a:spcAft>
        <a:defRPr sz="2700" b="1">
          <a:solidFill>
            <a:schemeClr val="bg1"/>
          </a:solidFill>
          <a:latin typeface="Arial Black" panose="020B0A04020102020204" pitchFamily="34" charset="0"/>
        </a:defRPr>
      </a:lvl2pPr>
      <a:lvl3pPr algn="l" defTabSz="342900" rtl="0" eaLnBrk="0" fontAlgn="base" hangingPunct="0">
        <a:spcBef>
          <a:spcPct val="0"/>
        </a:spcBef>
        <a:spcAft>
          <a:spcPct val="0"/>
        </a:spcAft>
        <a:defRPr sz="2700" b="1">
          <a:solidFill>
            <a:schemeClr val="bg1"/>
          </a:solidFill>
          <a:latin typeface="Arial Black" panose="020B0A04020102020204" pitchFamily="34" charset="0"/>
        </a:defRPr>
      </a:lvl3pPr>
      <a:lvl4pPr algn="l" defTabSz="342900" rtl="0" eaLnBrk="0" fontAlgn="base" hangingPunct="0">
        <a:spcBef>
          <a:spcPct val="0"/>
        </a:spcBef>
        <a:spcAft>
          <a:spcPct val="0"/>
        </a:spcAft>
        <a:defRPr sz="2700" b="1">
          <a:solidFill>
            <a:schemeClr val="bg1"/>
          </a:solidFill>
          <a:latin typeface="Arial Black" panose="020B0A04020102020204" pitchFamily="34" charset="0"/>
        </a:defRPr>
      </a:lvl4pPr>
      <a:lvl5pPr algn="l" defTabSz="342900" rtl="0" eaLnBrk="0" fontAlgn="base" hangingPunct="0">
        <a:spcBef>
          <a:spcPct val="0"/>
        </a:spcBef>
        <a:spcAft>
          <a:spcPct val="0"/>
        </a:spcAft>
        <a:defRPr sz="2700" b="1">
          <a:solidFill>
            <a:schemeClr val="bg1"/>
          </a:solidFill>
          <a:latin typeface="Arial Black" panose="020B0A040201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0" fontAlgn="base" hangingPunct="0">
        <a:spcBef>
          <a:spcPts val="750"/>
        </a:spcBef>
        <a:spcAft>
          <a:spcPct val="0"/>
        </a:spcAft>
        <a:buClr>
          <a:schemeClr val="accent1"/>
        </a:buClr>
        <a:buSzPct val="80000"/>
        <a:buFont typeface="Wingdings 3" panose="05040102010807070707" pitchFamily="18" charset="2"/>
        <a:buChar char=""/>
        <a:defRPr sz="1300" kern="1200">
          <a:solidFill>
            <a:srgbClr val="404040"/>
          </a:solidFill>
          <a:latin typeface="+mn-lt"/>
          <a:ea typeface="+mn-ea"/>
          <a:cs typeface="+mn-cs"/>
        </a:defRPr>
      </a:lvl1pPr>
      <a:lvl2pPr marL="557213" indent="-214313" algn="l" defTabSz="342900" rtl="0" eaLnBrk="0" fontAlgn="base" hangingPunct="0">
        <a:spcBef>
          <a:spcPts val="75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2pPr>
      <a:lvl3pPr marL="857250" indent="-171450" algn="l" defTabSz="342900" rtl="0" eaLnBrk="0" fontAlgn="base" hangingPunct="0">
        <a:spcBef>
          <a:spcPts val="750"/>
        </a:spcBef>
        <a:spcAft>
          <a:spcPct val="0"/>
        </a:spcAft>
        <a:buClr>
          <a:schemeClr val="accent1"/>
        </a:buClr>
        <a:buSzPct val="80000"/>
        <a:buFont typeface="Wingdings 3" panose="05040102010807070707" pitchFamily="18" charset="2"/>
        <a:buChar char=""/>
        <a:defRPr sz="1000" kern="1200">
          <a:solidFill>
            <a:srgbClr val="404040"/>
          </a:solidFill>
          <a:latin typeface="+mn-lt"/>
          <a:ea typeface="+mn-ea"/>
          <a:cs typeface="+mn-cs"/>
        </a:defRPr>
      </a:lvl3pPr>
      <a:lvl4pPr marL="1200150" indent="-171450" algn="l" defTabSz="342900" rtl="0" eaLnBrk="0" fontAlgn="base" hangingPunct="0">
        <a:spcBef>
          <a:spcPts val="750"/>
        </a:spcBef>
        <a:spcAft>
          <a:spcPct val="0"/>
        </a:spcAft>
        <a:buClr>
          <a:schemeClr val="accent1"/>
        </a:buClr>
        <a:buSzPct val="80000"/>
        <a:buFont typeface="Wingdings 3" panose="05040102010807070707" pitchFamily="18" charset="2"/>
        <a:buChar char=""/>
        <a:defRPr sz="900" kern="1200">
          <a:solidFill>
            <a:srgbClr val="404040"/>
          </a:solidFill>
          <a:latin typeface="+mn-lt"/>
          <a:ea typeface="+mn-ea"/>
          <a:cs typeface="+mn-cs"/>
        </a:defRPr>
      </a:lvl4pPr>
      <a:lvl5pPr marL="1543050" indent="-171450" algn="l" defTabSz="342900" rtl="0" eaLnBrk="0" fontAlgn="base" hangingPunct="0">
        <a:spcBef>
          <a:spcPts val="750"/>
        </a:spcBef>
        <a:spcAft>
          <a:spcPct val="0"/>
        </a:spcAft>
        <a:buClr>
          <a:schemeClr val="accent1"/>
        </a:buClr>
        <a:buSzPct val="80000"/>
        <a:buFont typeface="Wingdings 3" panose="05040102010807070707" pitchFamily="18" charset="2"/>
        <a:buChar char=""/>
        <a:defRPr sz="900" kern="1200">
          <a:solidFill>
            <a:srgbClr val="404040"/>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5" name="Hexagon 14"/>
          <p:cNvSpPr/>
          <p:nvPr userDrawn="1"/>
        </p:nvSpPr>
        <p:spPr>
          <a:xfrm>
            <a:off x="5172075" y="427038"/>
            <a:ext cx="244475" cy="211137"/>
          </a:xfrm>
          <a:prstGeom prst="hexagon">
            <a:avLst/>
          </a:prstGeom>
          <a:noFill/>
          <a:ln w="25400">
            <a:solidFill>
              <a:srgbClr val="BC4493">
                <a:alpha val="25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en-CA" kern="0" dirty="0">
              <a:sym typeface="Arial"/>
            </a:endParaRPr>
          </a:p>
        </p:txBody>
      </p:sp>
      <p:sp>
        <p:nvSpPr>
          <p:cNvPr id="16" name="Hexagon 15"/>
          <p:cNvSpPr/>
          <p:nvPr userDrawn="1"/>
        </p:nvSpPr>
        <p:spPr>
          <a:xfrm>
            <a:off x="6145213" y="1660525"/>
            <a:ext cx="531812" cy="458788"/>
          </a:xfrm>
          <a:prstGeom prst="hexagon">
            <a:avLst/>
          </a:prstGeom>
          <a:noFill/>
          <a:ln w="25400">
            <a:solidFill>
              <a:srgbClr val="BC4493">
                <a:alpha val="25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en-CA" kern="0" dirty="0">
              <a:sym typeface="Arial"/>
            </a:endParaRPr>
          </a:p>
        </p:txBody>
      </p:sp>
      <p:sp>
        <p:nvSpPr>
          <p:cNvPr id="17" name="Hexagon 16"/>
          <p:cNvSpPr/>
          <p:nvPr userDrawn="1"/>
        </p:nvSpPr>
        <p:spPr>
          <a:xfrm>
            <a:off x="2290763" y="493713"/>
            <a:ext cx="246062" cy="211137"/>
          </a:xfrm>
          <a:prstGeom prst="hexagon">
            <a:avLst/>
          </a:prstGeom>
          <a:noFill/>
          <a:ln w="25400">
            <a:solidFill>
              <a:srgbClr val="368AAF">
                <a:alpha val="25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en-CA" kern="0" dirty="0">
              <a:sym typeface="Arial"/>
            </a:endParaRPr>
          </a:p>
        </p:txBody>
      </p:sp>
      <p:sp>
        <p:nvSpPr>
          <p:cNvPr id="18" name="Hexagon 17"/>
          <p:cNvSpPr/>
          <p:nvPr userDrawn="1"/>
        </p:nvSpPr>
        <p:spPr>
          <a:xfrm>
            <a:off x="2847975" y="598488"/>
            <a:ext cx="531813" cy="460375"/>
          </a:xfrm>
          <a:prstGeom prst="hexagon">
            <a:avLst/>
          </a:prstGeom>
          <a:noFill/>
          <a:ln w="25400">
            <a:solidFill>
              <a:srgbClr val="FFC400">
                <a:alpha val="25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en-CA" kern="0" dirty="0">
              <a:sym typeface="Arial"/>
            </a:endParaRPr>
          </a:p>
        </p:txBody>
      </p:sp>
      <p:sp>
        <p:nvSpPr>
          <p:cNvPr id="19" name="Hexagon 18"/>
          <p:cNvSpPr/>
          <p:nvPr userDrawn="1"/>
        </p:nvSpPr>
        <p:spPr>
          <a:xfrm>
            <a:off x="1990725" y="1316038"/>
            <a:ext cx="568325" cy="490537"/>
          </a:xfrm>
          <a:prstGeom prst="hexagon">
            <a:avLst/>
          </a:prstGeom>
          <a:noFill/>
          <a:ln w="25400">
            <a:solidFill>
              <a:srgbClr val="345075">
                <a:alpha val="25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en-CA" kern="0" dirty="0">
              <a:sym typeface="Arial"/>
            </a:endParaRPr>
          </a:p>
        </p:txBody>
      </p:sp>
      <p:sp>
        <p:nvSpPr>
          <p:cNvPr id="22" name="Hexagon 21"/>
          <p:cNvSpPr/>
          <p:nvPr userDrawn="1"/>
        </p:nvSpPr>
        <p:spPr>
          <a:xfrm>
            <a:off x="1452563" y="3535363"/>
            <a:ext cx="246062" cy="211137"/>
          </a:xfrm>
          <a:prstGeom prst="hexagon">
            <a:avLst/>
          </a:prstGeom>
          <a:noFill/>
          <a:ln w="25400">
            <a:solidFill>
              <a:srgbClr val="EC563C">
                <a:alpha val="25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en-CA" kern="0" dirty="0">
              <a:sym typeface="Arial"/>
            </a:endParaRPr>
          </a:p>
        </p:txBody>
      </p:sp>
      <p:sp>
        <p:nvSpPr>
          <p:cNvPr id="23" name="Hexagon 22"/>
          <p:cNvSpPr/>
          <p:nvPr userDrawn="1"/>
        </p:nvSpPr>
        <p:spPr>
          <a:xfrm>
            <a:off x="2687638" y="2284413"/>
            <a:ext cx="568325" cy="490537"/>
          </a:xfrm>
          <a:prstGeom prst="hexagon">
            <a:avLst/>
          </a:prstGeom>
          <a:noFill/>
          <a:ln w="25400">
            <a:solidFill>
              <a:srgbClr val="368AAF">
                <a:alpha val="25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en-CA" kern="0" dirty="0">
              <a:sym typeface="Arial"/>
            </a:endParaRPr>
          </a:p>
        </p:txBody>
      </p:sp>
      <p:sp>
        <p:nvSpPr>
          <p:cNvPr id="24" name="Hexagon 23"/>
          <p:cNvSpPr/>
          <p:nvPr userDrawn="1"/>
        </p:nvSpPr>
        <p:spPr>
          <a:xfrm>
            <a:off x="365125" y="3768725"/>
            <a:ext cx="533400" cy="458788"/>
          </a:xfrm>
          <a:prstGeom prst="hexagon">
            <a:avLst/>
          </a:prstGeom>
          <a:noFill/>
          <a:ln w="25400">
            <a:solidFill>
              <a:srgbClr val="FFC400">
                <a:alpha val="25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en-CA" kern="0" dirty="0">
              <a:sym typeface="Arial"/>
            </a:endParaRPr>
          </a:p>
        </p:txBody>
      </p:sp>
      <p:sp>
        <p:nvSpPr>
          <p:cNvPr id="25" name="Hexagon 24"/>
          <p:cNvSpPr/>
          <p:nvPr userDrawn="1"/>
        </p:nvSpPr>
        <p:spPr>
          <a:xfrm>
            <a:off x="5892800" y="280988"/>
            <a:ext cx="569913" cy="490537"/>
          </a:xfrm>
          <a:prstGeom prst="hexagon">
            <a:avLst/>
          </a:prstGeom>
          <a:noFill/>
          <a:ln w="25400">
            <a:solidFill>
              <a:srgbClr val="368AAF">
                <a:alpha val="24706"/>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en-CA" kern="0" dirty="0">
              <a:sym typeface="Arial"/>
            </a:endParaRPr>
          </a:p>
        </p:txBody>
      </p:sp>
      <p:sp>
        <p:nvSpPr>
          <p:cNvPr id="26" name="Hexagon 25"/>
          <p:cNvSpPr/>
          <p:nvPr userDrawn="1"/>
        </p:nvSpPr>
        <p:spPr>
          <a:xfrm>
            <a:off x="1141413" y="2400300"/>
            <a:ext cx="868362" cy="747713"/>
          </a:xfrm>
          <a:prstGeom prst="hexagon">
            <a:avLst/>
          </a:prstGeom>
          <a:noFill/>
          <a:ln w="25400">
            <a:solidFill>
              <a:srgbClr val="BC4493">
                <a:alpha val="25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en-CA" kern="0" dirty="0">
              <a:sym typeface="Arial"/>
            </a:endParaRPr>
          </a:p>
        </p:txBody>
      </p:sp>
      <p:sp>
        <p:nvSpPr>
          <p:cNvPr id="27" name="Hexagon 26"/>
          <p:cNvSpPr/>
          <p:nvPr userDrawn="1"/>
        </p:nvSpPr>
        <p:spPr>
          <a:xfrm>
            <a:off x="3900488" y="1908175"/>
            <a:ext cx="244475" cy="211138"/>
          </a:xfrm>
          <a:prstGeom prst="hexagon">
            <a:avLst/>
          </a:prstGeom>
          <a:noFill/>
          <a:ln w="25400">
            <a:solidFill>
              <a:srgbClr val="BC4493">
                <a:alpha val="25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en-CA" kern="0" dirty="0">
              <a:sym typeface="Arial"/>
            </a:endParaRPr>
          </a:p>
        </p:txBody>
      </p:sp>
      <p:sp>
        <p:nvSpPr>
          <p:cNvPr id="28" name="Hexagon 27"/>
          <p:cNvSpPr/>
          <p:nvPr userDrawn="1"/>
        </p:nvSpPr>
        <p:spPr>
          <a:xfrm>
            <a:off x="4116388" y="1011238"/>
            <a:ext cx="569912" cy="490537"/>
          </a:xfrm>
          <a:prstGeom prst="hexagon">
            <a:avLst/>
          </a:prstGeom>
          <a:noFill/>
          <a:ln w="25400">
            <a:solidFill>
              <a:srgbClr val="345075">
                <a:alpha val="24706"/>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en-CA" kern="0" dirty="0">
              <a:sym typeface="Arial"/>
            </a:endParaRPr>
          </a:p>
        </p:txBody>
      </p:sp>
      <p:sp>
        <p:nvSpPr>
          <p:cNvPr id="36" name="Hexagon 35"/>
          <p:cNvSpPr/>
          <p:nvPr userDrawn="1"/>
        </p:nvSpPr>
        <p:spPr>
          <a:xfrm>
            <a:off x="3265488" y="1450975"/>
            <a:ext cx="246062" cy="211138"/>
          </a:xfrm>
          <a:prstGeom prst="hexagon">
            <a:avLst/>
          </a:prstGeom>
          <a:noFill/>
          <a:ln w="25400">
            <a:solidFill>
              <a:srgbClr val="7DB229">
                <a:alpha val="25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en-CA" kern="0" dirty="0">
              <a:sym typeface="Arial"/>
            </a:endParaRPr>
          </a:p>
        </p:txBody>
      </p:sp>
      <p:sp>
        <p:nvSpPr>
          <p:cNvPr id="38" name="Hexagon 37"/>
          <p:cNvSpPr/>
          <p:nvPr userDrawn="1"/>
        </p:nvSpPr>
        <p:spPr>
          <a:xfrm>
            <a:off x="5851525" y="1177925"/>
            <a:ext cx="246063" cy="211138"/>
          </a:xfrm>
          <a:prstGeom prst="hexagon">
            <a:avLst/>
          </a:prstGeom>
          <a:noFill/>
          <a:ln w="25400">
            <a:solidFill>
              <a:srgbClr val="7DB229">
                <a:alpha val="25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en-CA" kern="0" dirty="0">
              <a:sym typeface="Arial"/>
            </a:endParaRPr>
          </a:p>
        </p:txBody>
      </p:sp>
      <p:sp>
        <p:nvSpPr>
          <p:cNvPr id="30" name="Hexagon 29"/>
          <p:cNvSpPr/>
          <p:nvPr userDrawn="1"/>
        </p:nvSpPr>
        <p:spPr>
          <a:xfrm>
            <a:off x="6854825" y="320675"/>
            <a:ext cx="244475" cy="211138"/>
          </a:xfrm>
          <a:prstGeom prst="hexagon">
            <a:avLst/>
          </a:prstGeom>
          <a:noFill/>
          <a:ln w="25400">
            <a:solidFill>
              <a:srgbClr val="BC4493">
                <a:alpha val="25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en-CA" kern="0" dirty="0">
              <a:sym typeface="Arial"/>
            </a:endParaRPr>
          </a:p>
        </p:txBody>
      </p:sp>
      <p:sp>
        <p:nvSpPr>
          <p:cNvPr id="31" name="Hexagon 30"/>
          <p:cNvSpPr/>
          <p:nvPr userDrawn="1"/>
        </p:nvSpPr>
        <p:spPr>
          <a:xfrm>
            <a:off x="7069138" y="766763"/>
            <a:ext cx="531812" cy="458787"/>
          </a:xfrm>
          <a:prstGeom prst="hexagon">
            <a:avLst/>
          </a:prstGeom>
          <a:noFill/>
          <a:ln w="25400">
            <a:solidFill>
              <a:srgbClr val="BC4493">
                <a:alpha val="25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en-CA" kern="0" dirty="0">
              <a:sym typeface="Arial"/>
            </a:endParaRPr>
          </a:p>
        </p:txBody>
      </p:sp>
      <p:sp>
        <p:nvSpPr>
          <p:cNvPr id="33" name="Hexagon 32"/>
          <p:cNvSpPr/>
          <p:nvPr userDrawn="1"/>
        </p:nvSpPr>
        <p:spPr>
          <a:xfrm>
            <a:off x="7608888" y="249238"/>
            <a:ext cx="569912" cy="488950"/>
          </a:xfrm>
          <a:prstGeom prst="hexagon">
            <a:avLst/>
          </a:prstGeom>
          <a:noFill/>
          <a:ln w="25400">
            <a:solidFill>
              <a:srgbClr val="368AAF">
                <a:alpha val="24706"/>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en-CA" kern="0" dirty="0">
              <a:sym typeface="Arial"/>
            </a:endParaRPr>
          </a:p>
        </p:txBody>
      </p:sp>
      <p:sp>
        <p:nvSpPr>
          <p:cNvPr id="39" name="Hexagon 38"/>
          <p:cNvSpPr/>
          <p:nvPr userDrawn="1"/>
        </p:nvSpPr>
        <p:spPr>
          <a:xfrm>
            <a:off x="8350250" y="1449388"/>
            <a:ext cx="246063" cy="211137"/>
          </a:xfrm>
          <a:prstGeom prst="hexagon">
            <a:avLst/>
          </a:prstGeom>
          <a:noFill/>
          <a:ln w="25400">
            <a:solidFill>
              <a:srgbClr val="7DB229">
                <a:alpha val="25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en-CA" kern="0" dirty="0">
              <a:sym typeface="Arial"/>
            </a:endParaRPr>
          </a:p>
        </p:txBody>
      </p:sp>
      <p:sp>
        <p:nvSpPr>
          <p:cNvPr id="41" name="Hexagon 40"/>
          <p:cNvSpPr/>
          <p:nvPr userDrawn="1"/>
        </p:nvSpPr>
        <p:spPr>
          <a:xfrm>
            <a:off x="8178800" y="996950"/>
            <a:ext cx="244475" cy="211138"/>
          </a:xfrm>
          <a:prstGeom prst="hexagon">
            <a:avLst/>
          </a:prstGeom>
          <a:noFill/>
          <a:ln w="25400">
            <a:solidFill>
              <a:srgbClr val="345075">
                <a:alpha val="25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en-CA" kern="0" dirty="0">
              <a:sym typeface="Arial"/>
            </a:endParaRPr>
          </a:p>
        </p:txBody>
      </p:sp>
      <p:sp>
        <p:nvSpPr>
          <p:cNvPr id="35" name="Hexagon 34"/>
          <p:cNvSpPr/>
          <p:nvPr userDrawn="1"/>
        </p:nvSpPr>
        <p:spPr>
          <a:xfrm>
            <a:off x="2330450" y="3409950"/>
            <a:ext cx="531813" cy="460375"/>
          </a:xfrm>
          <a:prstGeom prst="hexagon">
            <a:avLst/>
          </a:prstGeom>
          <a:noFill/>
          <a:ln w="25400">
            <a:solidFill>
              <a:srgbClr val="FFC400">
                <a:alpha val="15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en-CA" kern="0" dirty="0">
              <a:sym typeface="Arial"/>
            </a:endParaRPr>
          </a:p>
        </p:txBody>
      </p:sp>
      <p:sp>
        <p:nvSpPr>
          <p:cNvPr id="37" name="Hexagon 36"/>
          <p:cNvSpPr/>
          <p:nvPr userDrawn="1"/>
        </p:nvSpPr>
        <p:spPr>
          <a:xfrm>
            <a:off x="3133725" y="3990975"/>
            <a:ext cx="246063" cy="211138"/>
          </a:xfrm>
          <a:prstGeom prst="hexagon">
            <a:avLst/>
          </a:prstGeom>
          <a:noFill/>
          <a:ln w="25400">
            <a:solidFill>
              <a:srgbClr val="368AAF">
                <a:alpha val="15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en-CA" kern="0" dirty="0">
              <a:sym typeface="Arial"/>
            </a:endParaRPr>
          </a:p>
        </p:txBody>
      </p:sp>
      <p:sp>
        <p:nvSpPr>
          <p:cNvPr id="43" name="Slide Number Placeholder 5"/>
          <p:cNvSpPr txBox="1">
            <a:spLocks/>
          </p:cNvSpPr>
          <p:nvPr userDrawn="1"/>
        </p:nvSpPr>
        <p:spPr bwMode="auto">
          <a:xfrm>
            <a:off x="8067675" y="4576763"/>
            <a:ext cx="1076325" cy="571500"/>
          </a:xfrm>
          <a:custGeom>
            <a:avLst/>
            <a:gdLst>
              <a:gd name="connsiteX0" fmla="*/ 0 w 1246188"/>
              <a:gd name="connsiteY0" fmla="*/ 152400 h 304800"/>
              <a:gd name="connsiteX1" fmla="*/ 76157 w 1246188"/>
              <a:gd name="connsiteY1" fmla="*/ 0 h 304800"/>
              <a:gd name="connsiteX2" fmla="*/ 1170031 w 1246188"/>
              <a:gd name="connsiteY2" fmla="*/ 0 h 304800"/>
              <a:gd name="connsiteX3" fmla="*/ 1246188 w 1246188"/>
              <a:gd name="connsiteY3" fmla="*/ 152400 h 304800"/>
              <a:gd name="connsiteX4" fmla="*/ 1170031 w 1246188"/>
              <a:gd name="connsiteY4" fmla="*/ 304800 h 304800"/>
              <a:gd name="connsiteX5" fmla="*/ 76157 w 1246188"/>
              <a:gd name="connsiteY5" fmla="*/ 304800 h 304800"/>
              <a:gd name="connsiteX6" fmla="*/ 0 w 1246188"/>
              <a:gd name="connsiteY6" fmla="*/ 152400 h 304800"/>
              <a:gd name="connsiteX0" fmla="*/ 0 w 1302458"/>
              <a:gd name="connsiteY0" fmla="*/ 152400 h 304800"/>
              <a:gd name="connsiteX1" fmla="*/ 76157 w 1302458"/>
              <a:gd name="connsiteY1" fmla="*/ 0 h 304800"/>
              <a:gd name="connsiteX2" fmla="*/ 1170031 w 1302458"/>
              <a:gd name="connsiteY2" fmla="*/ 0 h 304800"/>
              <a:gd name="connsiteX3" fmla="*/ 1302458 w 1302458"/>
              <a:gd name="connsiteY3" fmla="*/ 152400 h 304800"/>
              <a:gd name="connsiteX4" fmla="*/ 1170031 w 1302458"/>
              <a:gd name="connsiteY4" fmla="*/ 304800 h 304800"/>
              <a:gd name="connsiteX5" fmla="*/ 76157 w 1302458"/>
              <a:gd name="connsiteY5" fmla="*/ 304800 h 304800"/>
              <a:gd name="connsiteX6" fmla="*/ 0 w 1302458"/>
              <a:gd name="connsiteY6" fmla="*/ 152400 h 304800"/>
              <a:gd name="connsiteX0" fmla="*/ 0 w 1302458"/>
              <a:gd name="connsiteY0" fmla="*/ 152400 h 304800"/>
              <a:gd name="connsiteX1" fmla="*/ 76157 w 1302458"/>
              <a:gd name="connsiteY1" fmla="*/ 0 h 304800"/>
              <a:gd name="connsiteX2" fmla="*/ 1170031 w 1302458"/>
              <a:gd name="connsiteY2" fmla="*/ 0 h 304800"/>
              <a:gd name="connsiteX3" fmla="*/ 1302458 w 1302458"/>
              <a:gd name="connsiteY3" fmla="*/ 152400 h 304800"/>
              <a:gd name="connsiteX4" fmla="*/ 1170031 w 1302458"/>
              <a:gd name="connsiteY4" fmla="*/ 304800 h 304800"/>
              <a:gd name="connsiteX5" fmla="*/ 76157 w 1302458"/>
              <a:gd name="connsiteY5" fmla="*/ 304800 h 304800"/>
              <a:gd name="connsiteX6" fmla="*/ 0 w 1302458"/>
              <a:gd name="connsiteY6" fmla="*/ 152400 h 304800"/>
              <a:gd name="connsiteX0" fmla="*/ 0 w 1302458"/>
              <a:gd name="connsiteY0" fmla="*/ 152400 h 304800"/>
              <a:gd name="connsiteX1" fmla="*/ 76157 w 1302458"/>
              <a:gd name="connsiteY1" fmla="*/ 0 h 304800"/>
              <a:gd name="connsiteX2" fmla="*/ 1170031 w 1302458"/>
              <a:gd name="connsiteY2" fmla="*/ 0 h 304800"/>
              <a:gd name="connsiteX3" fmla="*/ 1302458 w 1302458"/>
              <a:gd name="connsiteY3" fmla="*/ 152400 h 304800"/>
              <a:gd name="connsiteX4" fmla="*/ 1170031 w 1302458"/>
              <a:gd name="connsiteY4" fmla="*/ 304800 h 304800"/>
              <a:gd name="connsiteX5" fmla="*/ 76157 w 1302458"/>
              <a:gd name="connsiteY5" fmla="*/ 304800 h 304800"/>
              <a:gd name="connsiteX6" fmla="*/ 0 w 1302458"/>
              <a:gd name="connsiteY6" fmla="*/ 152400 h 304800"/>
              <a:gd name="connsiteX0" fmla="*/ 0 w 1170031"/>
              <a:gd name="connsiteY0" fmla="*/ 152400 h 304800"/>
              <a:gd name="connsiteX1" fmla="*/ 76157 w 1170031"/>
              <a:gd name="connsiteY1" fmla="*/ 0 h 304800"/>
              <a:gd name="connsiteX2" fmla="*/ 1170031 w 1170031"/>
              <a:gd name="connsiteY2" fmla="*/ 0 h 304800"/>
              <a:gd name="connsiteX3" fmla="*/ 1170031 w 1170031"/>
              <a:gd name="connsiteY3" fmla="*/ 304800 h 304800"/>
              <a:gd name="connsiteX4" fmla="*/ 76157 w 1170031"/>
              <a:gd name="connsiteY4" fmla="*/ 304800 h 304800"/>
              <a:gd name="connsiteX5" fmla="*/ 0 w 1170031"/>
              <a:gd name="connsiteY5" fmla="*/ 152400 h 304800"/>
              <a:gd name="connsiteX0" fmla="*/ 0 w 1170031"/>
              <a:gd name="connsiteY0" fmla="*/ 152400 h 304800"/>
              <a:gd name="connsiteX1" fmla="*/ 76157 w 1170031"/>
              <a:gd name="connsiteY1" fmla="*/ 0 h 304800"/>
              <a:gd name="connsiteX2" fmla="*/ 1170031 w 1170031"/>
              <a:gd name="connsiteY2" fmla="*/ 0 h 304800"/>
              <a:gd name="connsiteX3" fmla="*/ 1170031 w 1170031"/>
              <a:gd name="connsiteY3" fmla="*/ 304800 h 304800"/>
              <a:gd name="connsiteX4" fmla="*/ 76157 w 1170031"/>
              <a:gd name="connsiteY4" fmla="*/ 304800 h 304800"/>
              <a:gd name="connsiteX5" fmla="*/ 0 w 1170031"/>
              <a:gd name="connsiteY5" fmla="*/ 152400 h 304800"/>
              <a:gd name="connsiteX0" fmla="*/ 0 w 1170031"/>
              <a:gd name="connsiteY0" fmla="*/ 152400 h 304800"/>
              <a:gd name="connsiteX1" fmla="*/ 76157 w 1170031"/>
              <a:gd name="connsiteY1" fmla="*/ 0 h 304800"/>
              <a:gd name="connsiteX2" fmla="*/ 1170031 w 1170031"/>
              <a:gd name="connsiteY2" fmla="*/ 0 h 304800"/>
              <a:gd name="connsiteX3" fmla="*/ 1170031 w 1170031"/>
              <a:gd name="connsiteY3" fmla="*/ 304800 h 304800"/>
              <a:gd name="connsiteX4" fmla="*/ 6605 w 1170031"/>
              <a:gd name="connsiteY4" fmla="*/ 304800 h 304800"/>
              <a:gd name="connsiteX5" fmla="*/ 0 w 1170031"/>
              <a:gd name="connsiteY5" fmla="*/ 152400 h 304800"/>
              <a:gd name="connsiteX0" fmla="*/ 0 w 1170031"/>
              <a:gd name="connsiteY0" fmla="*/ 152400 h 308586"/>
              <a:gd name="connsiteX1" fmla="*/ 76157 w 1170031"/>
              <a:gd name="connsiteY1" fmla="*/ 0 h 308586"/>
              <a:gd name="connsiteX2" fmla="*/ 1170031 w 1170031"/>
              <a:gd name="connsiteY2" fmla="*/ 0 h 308586"/>
              <a:gd name="connsiteX3" fmla="*/ 625887 w 1170031"/>
              <a:gd name="connsiteY3" fmla="*/ 308586 h 308586"/>
              <a:gd name="connsiteX4" fmla="*/ 6605 w 1170031"/>
              <a:gd name="connsiteY4" fmla="*/ 304800 h 308586"/>
              <a:gd name="connsiteX5" fmla="*/ 0 w 1170031"/>
              <a:gd name="connsiteY5" fmla="*/ 152400 h 308586"/>
              <a:gd name="connsiteX0" fmla="*/ 0 w 625887"/>
              <a:gd name="connsiteY0" fmla="*/ 152400 h 308586"/>
              <a:gd name="connsiteX1" fmla="*/ 76157 w 625887"/>
              <a:gd name="connsiteY1" fmla="*/ 0 h 308586"/>
              <a:gd name="connsiteX2" fmla="*/ 625887 w 625887"/>
              <a:gd name="connsiteY2" fmla="*/ 0 h 308586"/>
              <a:gd name="connsiteX3" fmla="*/ 625887 w 625887"/>
              <a:gd name="connsiteY3" fmla="*/ 308586 h 308586"/>
              <a:gd name="connsiteX4" fmla="*/ 6605 w 625887"/>
              <a:gd name="connsiteY4" fmla="*/ 304800 h 308586"/>
              <a:gd name="connsiteX5" fmla="*/ 0 w 625887"/>
              <a:gd name="connsiteY5" fmla="*/ 152400 h 308586"/>
              <a:gd name="connsiteX0" fmla="*/ 0 w 625887"/>
              <a:gd name="connsiteY0" fmla="*/ 152400 h 308586"/>
              <a:gd name="connsiteX1" fmla="*/ 76157 w 625887"/>
              <a:gd name="connsiteY1" fmla="*/ 0 h 308586"/>
              <a:gd name="connsiteX2" fmla="*/ 625887 w 625887"/>
              <a:gd name="connsiteY2" fmla="*/ 0 h 308586"/>
              <a:gd name="connsiteX3" fmla="*/ 625887 w 625887"/>
              <a:gd name="connsiteY3" fmla="*/ 308586 h 308586"/>
              <a:gd name="connsiteX4" fmla="*/ 760 w 625887"/>
              <a:gd name="connsiteY4" fmla="*/ 307504 h 308586"/>
              <a:gd name="connsiteX5" fmla="*/ 0 w 625887"/>
              <a:gd name="connsiteY5" fmla="*/ 152400 h 308586"/>
              <a:gd name="connsiteX0" fmla="*/ 0 w 625887"/>
              <a:gd name="connsiteY0" fmla="*/ 152400 h 307504"/>
              <a:gd name="connsiteX1" fmla="*/ 76157 w 625887"/>
              <a:gd name="connsiteY1" fmla="*/ 0 h 307504"/>
              <a:gd name="connsiteX2" fmla="*/ 625887 w 625887"/>
              <a:gd name="connsiteY2" fmla="*/ 0 h 307504"/>
              <a:gd name="connsiteX3" fmla="*/ 625887 w 625887"/>
              <a:gd name="connsiteY3" fmla="*/ 305882 h 307504"/>
              <a:gd name="connsiteX4" fmla="*/ 760 w 625887"/>
              <a:gd name="connsiteY4" fmla="*/ 307504 h 307504"/>
              <a:gd name="connsiteX5" fmla="*/ 0 w 625887"/>
              <a:gd name="connsiteY5" fmla="*/ 152400 h 30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5887" h="307504">
                <a:moveTo>
                  <a:pt x="0" y="152400"/>
                </a:moveTo>
                <a:lnTo>
                  <a:pt x="76157" y="0"/>
                </a:lnTo>
                <a:lnTo>
                  <a:pt x="625887" y="0"/>
                </a:lnTo>
                <a:lnTo>
                  <a:pt x="625887" y="305882"/>
                </a:lnTo>
                <a:lnTo>
                  <a:pt x="760" y="307504"/>
                </a:lnTo>
                <a:cubicBezTo>
                  <a:pt x="507" y="255803"/>
                  <a:pt x="253" y="204101"/>
                  <a:pt x="0" y="152400"/>
                </a:cubicBezTo>
                <a:close/>
              </a:path>
            </a:pathLst>
          </a:custGeom>
          <a:solidFill>
            <a:srgbClr val="345075"/>
          </a:solidFill>
          <a:extLst/>
        </p:spPr>
        <p:txBody>
          <a:bodyPr lIns="237744" tIns="0" rIns="0" bIns="0" anchor="ctr"/>
          <a:lstStyle>
            <a:defPPr>
              <a:defRPr lang="en-US"/>
            </a:defPPr>
            <a:lvl1pPr algn="l" rtl="0" eaLnBrk="1" fontAlgn="base" hangingPunct="1">
              <a:spcBef>
                <a:spcPct val="0"/>
              </a:spcBef>
              <a:spcAft>
                <a:spcPct val="0"/>
              </a:spcAft>
              <a:buClr>
                <a:srgbClr val="000000"/>
              </a:buClr>
              <a:buFont typeface="Arial" panose="020B0604020202020204" pitchFamily="34" charset="0"/>
              <a:buNone/>
              <a:defRPr sz="1400" b="1" kern="1200">
                <a:solidFill>
                  <a:schemeClr val="bg1"/>
                </a:solidFill>
                <a:latin typeface="Myriad Pro" panose="020B0503030403020204" pitchFamily="34" charset="0"/>
                <a:ea typeface="+mn-ea"/>
                <a:cs typeface="Arial" panose="020B0604020202020204" pitchFamily="34" charset="0"/>
                <a:sym typeface="Arial" panose="020B0604020202020204" pitchFamily="34" charset="0"/>
              </a:defRPr>
            </a:lvl1pPr>
            <a:lvl2pPr marL="4572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2pPr>
            <a:lvl3pPr marL="9144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3pPr>
            <a:lvl4pPr marL="13716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4pPr>
            <a:lvl5pPr marL="18288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5pPr>
            <a:lvl6pPr marL="22860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6pPr>
            <a:lvl7pPr marL="27432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7pPr>
            <a:lvl8pPr marL="32004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8pPr>
            <a:lvl9pPr marL="36576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9pPr>
          </a:lstStyle>
          <a:p>
            <a:pPr>
              <a:defRPr/>
            </a:pPr>
            <a:fld id="{168734A3-E481-4BAE-BCE6-93325C4A94CE}" type="slidenum">
              <a:rPr lang="en-US" altLang="en-US" spc="-150" smtClean="0">
                <a:latin typeface="+mj-lt"/>
              </a:rPr>
              <a:pPr>
                <a:defRPr/>
              </a:pPr>
              <a:t>‹#›</a:t>
            </a:fld>
            <a:endParaRPr lang="en-US" altLang="en-US" spc="-150" dirty="0">
              <a:latin typeface="+mj-lt"/>
            </a:endParaRPr>
          </a:p>
        </p:txBody>
      </p:sp>
      <p:pic>
        <p:nvPicPr>
          <p:cNvPr id="3096" name="Picture 16"/>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054725" y="4502150"/>
            <a:ext cx="1828800"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Rectangle 31"/>
          <p:cNvSpPr/>
          <p:nvPr userDrawn="1"/>
        </p:nvSpPr>
        <p:spPr>
          <a:xfrm>
            <a:off x="0" y="0"/>
            <a:ext cx="9144000" cy="166688"/>
          </a:xfrm>
          <a:prstGeom prst="rect">
            <a:avLst/>
          </a:prstGeom>
          <a:solidFill>
            <a:srgbClr val="334F74">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en-CA" kern="0" dirty="0">
              <a:sym typeface="Arial"/>
            </a:endParaRPr>
          </a:p>
        </p:txBody>
      </p:sp>
      <p:pic>
        <p:nvPicPr>
          <p:cNvPr id="3098" name="Picture 21"/>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065838" y="4476750"/>
            <a:ext cx="1806575"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448" r:id="rId1"/>
  </p:sldLayoutIdLst>
  <p:transition>
    <p:fade thruBlk="1"/>
  </p:transition>
  <p:timing>
    <p:tnLst>
      <p:par>
        <p:cTn id="1" dur="indefinite" restart="never" nodeType="tmRoot"/>
      </p:par>
    </p:tnLst>
  </p:timing>
  <p:hf hdr="0" ftr="0" dt="0"/>
  <p:txStyles>
    <p:titleStyle>
      <a:lvl1pPr algn="l" defTabSz="342900" rtl="0" eaLnBrk="0" fontAlgn="base" hangingPunct="0">
        <a:spcBef>
          <a:spcPct val="0"/>
        </a:spcBef>
        <a:spcAft>
          <a:spcPct val="0"/>
        </a:spcAft>
        <a:defRPr sz="2700" b="1" kern="1200">
          <a:solidFill>
            <a:schemeClr val="bg1"/>
          </a:solidFill>
          <a:latin typeface="Arial Black" panose="020B0A04020102020204" pitchFamily="34" charset="0"/>
          <a:ea typeface="+mj-ea"/>
          <a:cs typeface="+mj-cs"/>
        </a:defRPr>
      </a:lvl1pPr>
      <a:lvl2pPr algn="l" defTabSz="342900" rtl="0" eaLnBrk="0" fontAlgn="base" hangingPunct="0">
        <a:spcBef>
          <a:spcPct val="0"/>
        </a:spcBef>
        <a:spcAft>
          <a:spcPct val="0"/>
        </a:spcAft>
        <a:defRPr sz="2700" b="1">
          <a:solidFill>
            <a:schemeClr val="bg1"/>
          </a:solidFill>
          <a:latin typeface="Arial Black" panose="020B0A04020102020204" pitchFamily="34" charset="0"/>
        </a:defRPr>
      </a:lvl2pPr>
      <a:lvl3pPr algn="l" defTabSz="342900" rtl="0" eaLnBrk="0" fontAlgn="base" hangingPunct="0">
        <a:spcBef>
          <a:spcPct val="0"/>
        </a:spcBef>
        <a:spcAft>
          <a:spcPct val="0"/>
        </a:spcAft>
        <a:defRPr sz="2700" b="1">
          <a:solidFill>
            <a:schemeClr val="bg1"/>
          </a:solidFill>
          <a:latin typeface="Arial Black" panose="020B0A04020102020204" pitchFamily="34" charset="0"/>
        </a:defRPr>
      </a:lvl3pPr>
      <a:lvl4pPr algn="l" defTabSz="342900" rtl="0" eaLnBrk="0" fontAlgn="base" hangingPunct="0">
        <a:spcBef>
          <a:spcPct val="0"/>
        </a:spcBef>
        <a:spcAft>
          <a:spcPct val="0"/>
        </a:spcAft>
        <a:defRPr sz="2700" b="1">
          <a:solidFill>
            <a:schemeClr val="bg1"/>
          </a:solidFill>
          <a:latin typeface="Arial Black" panose="020B0A04020102020204" pitchFamily="34" charset="0"/>
        </a:defRPr>
      </a:lvl4pPr>
      <a:lvl5pPr algn="l" defTabSz="342900" rtl="0" eaLnBrk="0" fontAlgn="base" hangingPunct="0">
        <a:spcBef>
          <a:spcPct val="0"/>
        </a:spcBef>
        <a:spcAft>
          <a:spcPct val="0"/>
        </a:spcAft>
        <a:defRPr sz="2700" b="1">
          <a:solidFill>
            <a:schemeClr val="bg1"/>
          </a:solidFill>
          <a:latin typeface="Arial Black" panose="020B0A040201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0" fontAlgn="base" hangingPunct="0">
        <a:spcBef>
          <a:spcPts val="750"/>
        </a:spcBef>
        <a:spcAft>
          <a:spcPct val="0"/>
        </a:spcAft>
        <a:buClr>
          <a:schemeClr val="accent1"/>
        </a:buClr>
        <a:buSzPct val="80000"/>
        <a:buFont typeface="Wingdings 3" panose="05040102010807070707" pitchFamily="18" charset="2"/>
        <a:buChar char=""/>
        <a:defRPr sz="1300" kern="1200">
          <a:solidFill>
            <a:srgbClr val="404040"/>
          </a:solidFill>
          <a:latin typeface="+mn-lt"/>
          <a:ea typeface="+mn-ea"/>
          <a:cs typeface="+mn-cs"/>
        </a:defRPr>
      </a:lvl1pPr>
      <a:lvl2pPr marL="557213" indent="-214313" algn="l" defTabSz="342900" rtl="0" eaLnBrk="0" fontAlgn="base" hangingPunct="0">
        <a:spcBef>
          <a:spcPts val="75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2pPr>
      <a:lvl3pPr marL="857250" indent="-171450" algn="l" defTabSz="342900" rtl="0" eaLnBrk="0" fontAlgn="base" hangingPunct="0">
        <a:spcBef>
          <a:spcPts val="750"/>
        </a:spcBef>
        <a:spcAft>
          <a:spcPct val="0"/>
        </a:spcAft>
        <a:buClr>
          <a:schemeClr val="accent1"/>
        </a:buClr>
        <a:buSzPct val="80000"/>
        <a:buFont typeface="Wingdings 3" panose="05040102010807070707" pitchFamily="18" charset="2"/>
        <a:buChar char=""/>
        <a:defRPr sz="1000" kern="1200">
          <a:solidFill>
            <a:srgbClr val="404040"/>
          </a:solidFill>
          <a:latin typeface="+mn-lt"/>
          <a:ea typeface="+mn-ea"/>
          <a:cs typeface="+mn-cs"/>
        </a:defRPr>
      </a:lvl3pPr>
      <a:lvl4pPr marL="1200150" indent="-171450" algn="l" defTabSz="342900" rtl="0" eaLnBrk="0" fontAlgn="base" hangingPunct="0">
        <a:spcBef>
          <a:spcPts val="750"/>
        </a:spcBef>
        <a:spcAft>
          <a:spcPct val="0"/>
        </a:spcAft>
        <a:buClr>
          <a:schemeClr val="accent1"/>
        </a:buClr>
        <a:buSzPct val="80000"/>
        <a:buFont typeface="Wingdings 3" panose="05040102010807070707" pitchFamily="18" charset="2"/>
        <a:buChar char=""/>
        <a:defRPr sz="900" kern="1200">
          <a:solidFill>
            <a:srgbClr val="404040"/>
          </a:solidFill>
          <a:latin typeface="+mn-lt"/>
          <a:ea typeface="+mn-ea"/>
          <a:cs typeface="+mn-cs"/>
        </a:defRPr>
      </a:lvl4pPr>
      <a:lvl5pPr marL="1543050" indent="-171450" algn="l" defTabSz="342900" rtl="0" eaLnBrk="0" fontAlgn="base" hangingPunct="0">
        <a:spcBef>
          <a:spcPts val="750"/>
        </a:spcBef>
        <a:spcAft>
          <a:spcPct val="0"/>
        </a:spcAft>
        <a:buClr>
          <a:schemeClr val="accent1"/>
        </a:buClr>
        <a:buSzPct val="80000"/>
        <a:buFont typeface="Wingdings 3" panose="05040102010807070707" pitchFamily="18" charset="2"/>
        <a:buChar char=""/>
        <a:defRPr sz="900" kern="1200">
          <a:solidFill>
            <a:srgbClr val="404040"/>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969963"/>
            <a:ext cx="8820150" cy="1635125"/>
          </a:xfrm>
        </p:spPr>
        <p:txBody>
          <a:bodyPr>
            <a:normAutofit fontScale="90000"/>
          </a:bodyPr>
          <a:lstStyle/>
          <a:p>
            <a:pPr eaLnBrk="1" hangingPunct="1">
              <a:defRPr/>
            </a:pPr>
            <a:r>
              <a:rPr lang="fr-FR" altLang="en-US" dirty="0"/>
              <a:t>Description des attentes :</a:t>
            </a:r>
            <a:br>
              <a:rPr lang="fr-FR" altLang="en-US" dirty="0"/>
            </a:br>
            <a:r>
              <a:rPr lang="fr-FR" altLang="en-US" sz="4000" dirty="0"/>
              <a:t>Guide à l’intention des sociétés d’État soumises à un examen spécial</a:t>
            </a:r>
            <a:endParaRPr lang="en-CA" altLang="en-US" sz="4000" dirty="0"/>
          </a:p>
        </p:txBody>
      </p:sp>
      <p:sp>
        <p:nvSpPr>
          <p:cNvPr id="8" name="Text Placeholder 7"/>
          <p:cNvSpPr>
            <a:spLocks noGrp="1"/>
          </p:cNvSpPr>
          <p:nvPr>
            <p:ph type="body" idx="2"/>
          </p:nvPr>
        </p:nvSpPr>
        <p:spPr>
          <a:xfrm>
            <a:off x="0" y="4498975"/>
            <a:ext cx="1116013" cy="469900"/>
          </a:xfrm>
        </p:spPr>
        <p:txBody>
          <a:bodyPr/>
          <a:lstStyle/>
          <a:p>
            <a:pPr eaLnBrk="1" hangingPunct="1">
              <a:defRPr/>
            </a:pPr>
            <a:r>
              <a:rPr lang="fr-CA" dirty="0" smtClean="0"/>
              <a:t>Date</a:t>
            </a:r>
            <a:endParaRPr lang="fr-CA" dirty="0"/>
          </a:p>
        </p:txBody>
      </p:sp>
      <p:sp>
        <p:nvSpPr>
          <p:cNvPr id="5" name="Text Placeholder 4"/>
          <p:cNvSpPr>
            <a:spLocks noGrp="1"/>
          </p:cNvSpPr>
          <p:nvPr>
            <p:ph type="body" idx="10"/>
          </p:nvPr>
        </p:nvSpPr>
        <p:spPr>
          <a:xfrm>
            <a:off x="0" y="2908300"/>
            <a:ext cx="7500938" cy="892175"/>
          </a:xfrm>
        </p:spPr>
        <p:txBody>
          <a:bodyPr/>
          <a:lstStyle/>
          <a:p>
            <a:pPr eaLnBrk="1" hangingPunct="1">
              <a:defRPr/>
            </a:pPr>
            <a:r>
              <a:rPr lang="en-CA" altLang="en-US" dirty="0" err="1" smtClean="0"/>
              <a:t>Présentation</a:t>
            </a:r>
            <a:r>
              <a:rPr lang="en-CA" altLang="en-US" dirty="0" smtClean="0"/>
              <a:t> </a:t>
            </a:r>
            <a:r>
              <a:rPr lang="en-CA" altLang="en-US" dirty="0" err="1" smtClean="0"/>
              <a:t>faite</a:t>
            </a:r>
            <a:r>
              <a:rPr lang="en-CA" altLang="en-US" dirty="0" smtClean="0"/>
              <a:t> à (nom de </a:t>
            </a:r>
            <a:r>
              <a:rPr lang="en-CA" altLang="en-US" dirty="0" err="1" smtClean="0"/>
              <a:t>l’entité</a:t>
            </a:r>
            <a:r>
              <a:rPr lang="en-CA" altLang="en-US" dirty="0" smtClean="0"/>
              <a:t>)</a:t>
            </a:r>
            <a:endParaRPr lang="en-CA" altLang="en-US" dirty="0"/>
          </a:p>
        </p:txBody>
      </p:sp>
      <p:sp>
        <p:nvSpPr>
          <p:cNvPr id="6" name="Text Placeholder 7"/>
          <p:cNvSpPr txBox="1">
            <a:spLocks/>
          </p:cNvSpPr>
          <p:nvPr/>
        </p:nvSpPr>
        <p:spPr>
          <a:xfrm>
            <a:off x="7697788" y="100013"/>
            <a:ext cx="1670050" cy="471487"/>
          </a:xfrm>
          <a:prstGeom prst="rect">
            <a:avLst/>
          </a:prstGeom>
        </p:spPr>
        <p:txBody>
          <a:bodyPr spcFirstLastPara="1" lIns="0" tIns="0" rIns="0" bIns="0" anchor="ctr"/>
          <a:lstStyle>
            <a:lvl1pPr marL="285750" lvl="0" indent="0" algn="l" defTabSz="342900" rtl="0" fontAlgn="base">
              <a:spcBef>
                <a:spcPts val="0"/>
              </a:spcBef>
              <a:spcAft>
                <a:spcPts val="0"/>
              </a:spcAft>
              <a:buClr>
                <a:srgbClr val="345075"/>
              </a:buClr>
              <a:buSzPts val="1800"/>
              <a:buFontTx/>
              <a:buNone/>
              <a:defRPr sz="1400" b="1" kern="1200" spc="0">
                <a:solidFill>
                  <a:schemeClr val="bg1"/>
                </a:solidFill>
                <a:effectLst>
                  <a:outerShdw blurRad="38100" dist="38100" dir="2700000" algn="tl">
                    <a:srgbClr val="000000">
                      <a:alpha val="43137"/>
                    </a:srgbClr>
                  </a:outerShdw>
                </a:effectLst>
                <a:latin typeface="+mj-lt"/>
                <a:ea typeface="+mn-ea"/>
                <a:cs typeface="+mn-cs"/>
              </a:defRPr>
            </a:lvl1pPr>
            <a:lvl2pPr marL="914400" lvl="1" indent="-342900" algn="l" defTabSz="342900" rtl="0" fontAlgn="base">
              <a:spcBef>
                <a:spcPts val="0"/>
              </a:spcBef>
              <a:spcAft>
                <a:spcPts val="0"/>
              </a:spcAft>
              <a:buClr>
                <a:srgbClr val="345075"/>
              </a:buClr>
              <a:buSzPts val="1800"/>
              <a:buFont typeface="Wingdings" panose="05000000000000000000" pitchFamily="2" charset="2"/>
              <a:buChar char="§"/>
              <a:defRPr sz="1800" kern="1200">
                <a:solidFill>
                  <a:schemeClr val="tx1"/>
                </a:solidFill>
                <a:latin typeface="+mn-lt"/>
                <a:ea typeface="+mn-ea"/>
                <a:cs typeface="+mn-cs"/>
              </a:defRPr>
            </a:lvl2pPr>
            <a:lvl3pPr marL="1371600" lvl="2" indent="-342900" algn="l" defTabSz="342900" rtl="0" fontAlgn="base">
              <a:spcBef>
                <a:spcPts val="0"/>
              </a:spcBef>
              <a:spcAft>
                <a:spcPts val="0"/>
              </a:spcAft>
              <a:buClr>
                <a:srgbClr val="345075"/>
              </a:buClr>
              <a:buSzPts val="1800"/>
              <a:buFont typeface="Wingdings" panose="05000000000000000000" pitchFamily="2" charset="2"/>
              <a:buChar char="§"/>
              <a:defRPr sz="1800" kern="1200">
                <a:solidFill>
                  <a:schemeClr val="tx1"/>
                </a:solidFill>
                <a:latin typeface="+mn-lt"/>
                <a:ea typeface="+mn-ea"/>
                <a:cs typeface="+mn-cs"/>
              </a:defRPr>
            </a:lvl3pPr>
            <a:lvl4pPr marL="1828800" lvl="3" indent="-342900" algn="l" defTabSz="342900" rtl="0" fontAlgn="base">
              <a:spcBef>
                <a:spcPts val="0"/>
              </a:spcBef>
              <a:spcAft>
                <a:spcPts val="0"/>
              </a:spcAft>
              <a:buClr>
                <a:srgbClr val="345075"/>
              </a:buClr>
              <a:buSzPts val="1800"/>
              <a:buFont typeface="Wingdings" panose="05000000000000000000" pitchFamily="2" charset="2"/>
              <a:buChar char="§"/>
              <a:defRPr sz="1800" kern="1200">
                <a:solidFill>
                  <a:schemeClr val="tx1"/>
                </a:solidFill>
                <a:latin typeface="+mn-lt"/>
                <a:ea typeface="+mn-ea"/>
                <a:cs typeface="+mn-cs"/>
              </a:defRPr>
            </a:lvl4pPr>
            <a:lvl5pPr marL="2286000" lvl="4" indent="-342900" algn="l" defTabSz="342900" rtl="0" fontAlgn="base">
              <a:spcBef>
                <a:spcPts val="0"/>
              </a:spcBef>
              <a:spcAft>
                <a:spcPts val="0"/>
              </a:spcAft>
              <a:buClr>
                <a:srgbClr val="345075"/>
              </a:buClr>
              <a:buSzPts val="1800"/>
              <a:buFont typeface="Wingdings" panose="05000000000000000000" pitchFamily="2" charset="2"/>
              <a:buChar char="§"/>
              <a:defRPr sz="1800" kern="1200">
                <a:solidFill>
                  <a:schemeClr val="tx1"/>
                </a:solidFill>
                <a:latin typeface="+mn-lt"/>
                <a:ea typeface="+mn-ea"/>
                <a:cs typeface="+mn-cs"/>
              </a:defRPr>
            </a:lvl5pPr>
            <a:lvl6pPr marL="2743200" lvl="5" indent="-342900" algn="l" defTabSz="342900" rtl="0" eaLnBrk="1" latinLnBrk="0" hangingPunct="1">
              <a:spcBef>
                <a:spcPts val="0"/>
              </a:spcBef>
              <a:spcAft>
                <a:spcPts val="0"/>
              </a:spcAft>
              <a:buClr>
                <a:srgbClr val="345075"/>
              </a:buClr>
              <a:buSzPts val="1800"/>
              <a:buFont typeface="Wingdings" panose="05000000000000000000" pitchFamily="2" charset="2"/>
              <a:buChar char="§"/>
              <a:defRPr sz="1800" kern="1200">
                <a:solidFill>
                  <a:schemeClr val="tx1"/>
                </a:solidFill>
                <a:latin typeface="+mn-lt"/>
                <a:ea typeface="+mn-ea"/>
                <a:cs typeface="+mn-cs"/>
              </a:defRPr>
            </a:lvl6pPr>
            <a:lvl7pPr marL="3200400" lvl="6" indent="-342900" algn="l" defTabSz="342900" rtl="0" eaLnBrk="1" latinLnBrk="0" hangingPunct="1">
              <a:spcBef>
                <a:spcPts val="0"/>
              </a:spcBef>
              <a:spcAft>
                <a:spcPts val="0"/>
              </a:spcAft>
              <a:buClr>
                <a:srgbClr val="345075"/>
              </a:buClr>
              <a:buSzPts val="1800"/>
              <a:buFont typeface="Wingdings" panose="05000000000000000000" pitchFamily="2" charset="2"/>
              <a:buChar char="§"/>
              <a:defRPr sz="1800" kern="1200">
                <a:solidFill>
                  <a:schemeClr val="tx1"/>
                </a:solidFill>
                <a:latin typeface="+mn-lt"/>
                <a:ea typeface="+mn-ea"/>
                <a:cs typeface="+mn-cs"/>
              </a:defRPr>
            </a:lvl7pPr>
            <a:lvl8pPr marL="3657600" lvl="7" indent="-342900" algn="l" defTabSz="342900" rtl="0" eaLnBrk="1" latinLnBrk="0" hangingPunct="1">
              <a:spcBef>
                <a:spcPts val="0"/>
              </a:spcBef>
              <a:spcAft>
                <a:spcPts val="0"/>
              </a:spcAft>
              <a:buClr>
                <a:schemeClr val="accent1"/>
              </a:buClr>
              <a:buSzPts val="1800"/>
              <a:buFont typeface="Wingdings 3" charset="2"/>
              <a:buChar char="○"/>
              <a:defRPr sz="1800" kern="1200">
                <a:solidFill>
                  <a:schemeClr val="tx1">
                    <a:lumMod val="75000"/>
                    <a:lumOff val="25000"/>
                  </a:schemeClr>
                </a:solidFill>
                <a:latin typeface="+mn-lt"/>
                <a:ea typeface="+mn-ea"/>
                <a:cs typeface="+mn-cs"/>
              </a:defRPr>
            </a:lvl8pPr>
            <a:lvl9pPr marL="4114800" lvl="8" indent="-342900" algn="l" defTabSz="342900" rtl="0" eaLnBrk="1" latinLnBrk="0" hangingPunct="1">
              <a:spcBef>
                <a:spcPts val="0"/>
              </a:spcBef>
              <a:spcAft>
                <a:spcPts val="0"/>
              </a:spcAft>
              <a:buClr>
                <a:schemeClr val="accent1"/>
              </a:buClr>
              <a:buSzPts val="1800"/>
              <a:buFont typeface="Wingdings 3" charset="2"/>
              <a:buChar char="■"/>
              <a:defRPr sz="1800" kern="1200">
                <a:solidFill>
                  <a:schemeClr val="tx1">
                    <a:lumMod val="75000"/>
                    <a:lumOff val="25000"/>
                  </a:schemeClr>
                </a:solidFill>
                <a:latin typeface="+mn-lt"/>
                <a:ea typeface="+mn-ea"/>
                <a:cs typeface="+mn-cs"/>
              </a:defRPr>
            </a:lvl9pPr>
          </a:lstStyle>
          <a:p>
            <a:pPr eaLnBrk="1" hangingPunct="1">
              <a:defRPr/>
            </a:pPr>
            <a:r>
              <a:rPr lang="fr-CA" dirty="0" smtClean="0"/>
              <a:t>PROTÉGÉ A</a:t>
            </a:r>
            <a:endParaRPr lang="fr-CA" dirty="0"/>
          </a:p>
        </p:txBody>
      </p:sp>
    </p:spTree>
  </p:cSld>
  <p:clrMapOvr>
    <a:masterClrMapping/>
  </p:clrMapOvr>
  <p:transition>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166688"/>
            <a:ext cx="8820150" cy="992187"/>
          </a:xfrm>
        </p:spPr>
        <p:txBody>
          <a:bodyPr/>
          <a:lstStyle/>
          <a:p>
            <a:pPr>
              <a:defRPr/>
            </a:pPr>
            <a:r>
              <a:rPr lang="en-CA" dirty="0"/>
              <a:t>Nature de la </a:t>
            </a:r>
            <a:r>
              <a:rPr lang="en-CA" dirty="0" smtClean="0"/>
              <a:t>conclusion</a:t>
            </a:r>
            <a:endParaRPr lang="en-CA" dirty="0"/>
          </a:p>
        </p:txBody>
      </p:sp>
      <p:sp>
        <p:nvSpPr>
          <p:cNvPr id="5" name="Text Placeholder 4"/>
          <p:cNvSpPr>
            <a:spLocks noGrp="1"/>
          </p:cNvSpPr>
          <p:nvPr>
            <p:ph type="body" idx="2"/>
          </p:nvPr>
        </p:nvSpPr>
        <p:spPr>
          <a:xfrm>
            <a:off x="0" y="1252538"/>
            <a:ext cx="8820150" cy="2924175"/>
          </a:xfrm>
        </p:spPr>
        <p:txBody>
          <a:bodyPr/>
          <a:lstStyle/>
          <a:p>
            <a:pPr marL="285750" indent="0">
              <a:buFont typeface="Wingdings" panose="05000000000000000000" pitchFamily="2" charset="2"/>
              <a:buNone/>
              <a:defRPr/>
            </a:pPr>
            <a:r>
              <a:rPr lang="fr-FR" dirty="0"/>
              <a:t>Un ES résulte en une conclusion pouvant prendre l’une des trois formes </a:t>
            </a:r>
            <a:r>
              <a:rPr lang="fr-FR" dirty="0" smtClean="0"/>
              <a:t>suivantes : </a:t>
            </a:r>
            <a:endParaRPr lang="fr-FR" dirty="0"/>
          </a:p>
          <a:p>
            <a:pPr>
              <a:defRPr/>
            </a:pPr>
            <a:r>
              <a:rPr lang="fr-FR" dirty="0"/>
              <a:t>aucun défaut grave;</a:t>
            </a:r>
          </a:p>
          <a:p>
            <a:pPr>
              <a:defRPr/>
            </a:pPr>
            <a:r>
              <a:rPr lang="fr-FR" dirty="0"/>
              <a:t>un ou plusieurs défauts graves; ou</a:t>
            </a:r>
          </a:p>
          <a:p>
            <a:pPr>
              <a:defRPr/>
            </a:pPr>
            <a:r>
              <a:rPr lang="fr-FR" dirty="0"/>
              <a:t>aucune assurance raisonnable que les actifs de la société sont protégés et contrôlés, que la gestion de ses ressources financières, humaines et matérielles est économique et efficiente et que ses activités sont menées efficacement.</a:t>
            </a:r>
          </a:p>
          <a:p>
            <a:pPr marL="285750" indent="0">
              <a:buFont typeface="Wingdings" panose="05000000000000000000" pitchFamily="2" charset="2"/>
              <a:buNone/>
              <a:defRPr/>
            </a:pPr>
            <a:r>
              <a:rPr lang="fr-FR" dirty="0"/>
              <a:t>En plus d’une conclusion, le rapport d’examen spécial présente les constatations détaillées pour chaque secteur examiné, et contient des recommandations</a:t>
            </a:r>
            <a:r>
              <a:rPr lang="fr-FR" dirty="0" smtClean="0"/>
              <a:t>.</a:t>
            </a:r>
            <a:endParaRPr lang="fr-FR" dirty="0"/>
          </a:p>
        </p:txBody>
      </p:sp>
    </p:spTree>
  </p:cSld>
  <p:clrMapOvr>
    <a:masterClrMapping/>
  </p:clrMapOvr>
  <p:transition>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166688"/>
            <a:ext cx="8820150" cy="992187"/>
          </a:xfrm>
        </p:spPr>
        <p:txBody>
          <a:bodyPr/>
          <a:lstStyle/>
          <a:p>
            <a:pPr>
              <a:defRPr/>
            </a:pPr>
            <a:r>
              <a:rPr lang="fr-CA" dirty="0"/>
              <a:t>Rôles et Responsabilités</a:t>
            </a:r>
            <a:endParaRPr lang="en-CA" dirty="0"/>
          </a:p>
        </p:txBody>
      </p:sp>
      <p:sp>
        <p:nvSpPr>
          <p:cNvPr id="32771" name="Picture Placeholder 3"/>
          <p:cNvSpPr>
            <a:spLocks noGrp="1"/>
          </p:cNvSpPr>
          <p:nvPr>
            <p:ph type="pic" sz="quarter" idx="12"/>
          </p:nvPr>
        </p:nvSpPr>
        <p:spPr bwMode="auto">
          <a:xfrm>
            <a:off x="0" y="1252538"/>
            <a:ext cx="9144000" cy="2924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32772" name="Footer Placeholder 4"/>
          <p:cNvSpPr>
            <a:spLocks noGrp="1"/>
          </p:cNvSpPr>
          <p:nvPr>
            <p:ph type="ftr" sz="quarter" idx="13"/>
          </p:nvPr>
        </p:nvSpPr>
        <p:spPr bwMode="auto">
          <a:xfrm>
            <a:off x="0" y="3763963"/>
            <a:ext cx="9144000" cy="4127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fontAlgn="base">
              <a:spcBef>
                <a:spcPct val="0"/>
              </a:spcBef>
              <a:spcAft>
                <a:spcPct val="0"/>
              </a:spcAft>
              <a:buFont typeface="Arial" panose="020B0604020202020204" pitchFamily="34" charset="0"/>
              <a:buNone/>
            </a:pPr>
            <a:r>
              <a:rPr lang="fr-FR" altLang="en-US" sz="1000" smtClean="0">
                <a:solidFill>
                  <a:schemeClr val="tx1"/>
                </a:solidFill>
              </a:rPr>
              <a:t>Instructions – Avant d’utiliser une photo, assurez-vous que les autorisations nécessaires ont été accordées par le propriétaire des droits de la photo et que les conditions d’utilisation sont respectées, telles que le crédit photo ou la localisation.</a:t>
            </a:r>
          </a:p>
          <a:p>
            <a:pPr fontAlgn="base">
              <a:spcBef>
                <a:spcPct val="0"/>
              </a:spcBef>
              <a:spcAft>
                <a:spcPct val="0"/>
              </a:spcAft>
              <a:buFont typeface="Arial" panose="020B0604020202020204" pitchFamily="34" charset="0"/>
              <a:buNone/>
            </a:pPr>
            <a:r>
              <a:rPr lang="fr-FR" altLang="en-US" sz="1000" smtClean="0">
                <a:solidFill>
                  <a:schemeClr val="tx1"/>
                </a:solidFill>
              </a:rPr>
              <a:t>Suggestion – Utilisez des images représentatives du sujet de la présentation. Si un espace réservé pour l'image n'est pas utilisé, supprimez-le.</a:t>
            </a:r>
          </a:p>
          <a:p>
            <a:pPr fontAlgn="base">
              <a:spcBef>
                <a:spcPct val="0"/>
              </a:spcBef>
              <a:spcAft>
                <a:spcPct val="0"/>
              </a:spcAft>
              <a:buFont typeface="Arial" panose="020B0604020202020204" pitchFamily="34" charset="0"/>
              <a:buNone/>
            </a:pPr>
            <a:endParaRPr lang="fr-FR" altLang="en-US" sz="1000" smtClean="0">
              <a:solidFill>
                <a:schemeClr val="tx1"/>
              </a:solidFill>
            </a:endParaRPr>
          </a:p>
        </p:txBody>
      </p:sp>
    </p:spTree>
  </p:cSld>
  <p:clrMapOvr>
    <a:masterClrMapping/>
  </p:clrMapOvr>
  <p:transition>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166688"/>
            <a:ext cx="8820150" cy="992187"/>
          </a:xfrm>
        </p:spPr>
        <p:txBody>
          <a:bodyPr/>
          <a:lstStyle/>
          <a:p>
            <a:pPr>
              <a:defRPr/>
            </a:pPr>
            <a:r>
              <a:rPr lang="fr-CA" dirty="0" smtClean="0"/>
              <a:t>Rôles et Responsabilités</a:t>
            </a:r>
            <a:endParaRPr lang="fr-CA" dirty="0"/>
          </a:p>
        </p:txBody>
      </p:sp>
      <p:sp>
        <p:nvSpPr>
          <p:cNvPr id="4" name="Text Placeholder 3"/>
          <p:cNvSpPr>
            <a:spLocks noGrp="1"/>
          </p:cNvSpPr>
          <p:nvPr>
            <p:ph type="body" idx="2"/>
          </p:nvPr>
        </p:nvSpPr>
        <p:spPr>
          <a:xfrm>
            <a:off x="0" y="1252538"/>
            <a:ext cx="8820150" cy="2924175"/>
          </a:xfrm>
        </p:spPr>
        <p:txBody>
          <a:bodyPr/>
          <a:lstStyle/>
          <a:p>
            <a:pPr marL="285750" indent="0">
              <a:buFont typeface="Wingdings" panose="05000000000000000000" pitchFamily="2" charset="2"/>
              <a:buNone/>
              <a:defRPr/>
            </a:pPr>
            <a:r>
              <a:rPr lang="en-CA" sz="2000" b="1" dirty="0" smtClean="0"/>
              <a:t>BVG</a:t>
            </a:r>
          </a:p>
          <a:p>
            <a:pPr>
              <a:defRPr/>
            </a:pPr>
            <a:r>
              <a:rPr lang="fr-FR" sz="1400" b="1" dirty="0"/>
              <a:t>Responsable de la </a:t>
            </a:r>
            <a:r>
              <a:rPr lang="fr-FR" sz="1400" b="1" dirty="0" smtClean="0"/>
              <a:t>mission </a:t>
            </a:r>
            <a:r>
              <a:rPr lang="fr-FR" sz="1400" dirty="0" smtClean="0"/>
              <a:t>— Le </a:t>
            </a:r>
            <a:r>
              <a:rPr lang="fr-FR" sz="1400" dirty="0"/>
              <a:t>directeur principal du BVG qui a la responsabilité générale de mener </a:t>
            </a:r>
            <a:r>
              <a:rPr lang="fr-FR" sz="1400" dirty="0" smtClean="0"/>
              <a:t>l’examen spécial. </a:t>
            </a:r>
            <a:r>
              <a:rPr lang="fr-FR" sz="1400" dirty="0"/>
              <a:t>Dans le cas présent, </a:t>
            </a:r>
            <a:r>
              <a:rPr lang="fr-FR" sz="1400" dirty="0">
                <a:solidFill>
                  <a:srgbClr val="C00000"/>
                </a:solidFill>
              </a:rPr>
              <a:t>(Nom du directeur principal)</a:t>
            </a:r>
            <a:r>
              <a:rPr lang="fr-FR" sz="1400" dirty="0"/>
              <a:t>.</a:t>
            </a:r>
          </a:p>
          <a:p>
            <a:pPr>
              <a:defRPr/>
            </a:pPr>
            <a:r>
              <a:rPr lang="fr-FR" sz="1400" b="1" dirty="0"/>
              <a:t>Responsable de </a:t>
            </a:r>
            <a:r>
              <a:rPr lang="fr-FR" sz="1400" b="1" dirty="0" smtClean="0"/>
              <a:t>l’entité</a:t>
            </a:r>
            <a:r>
              <a:rPr lang="fr-FR" sz="1400" dirty="0" smtClean="0"/>
              <a:t> — Un </a:t>
            </a:r>
            <a:r>
              <a:rPr lang="fr-FR" sz="1400" dirty="0"/>
              <a:t>directeur principal du BVG qui sert de point de contact entre le BVG et (</a:t>
            </a:r>
            <a:r>
              <a:rPr lang="fr-FR" sz="1400" dirty="0">
                <a:solidFill>
                  <a:srgbClr val="C00000"/>
                </a:solidFill>
              </a:rPr>
              <a:t>Nom de la Société)</a:t>
            </a:r>
            <a:r>
              <a:rPr lang="fr-FR" sz="1400" dirty="0"/>
              <a:t>. </a:t>
            </a:r>
            <a:r>
              <a:rPr lang="fr-FR" sz="1400" dirty="0" smtClean="0"/>
              <a:t>Le </a:t>
            </a:r>
            <a:r>
              <a:rPr lang="fr-FR" sz="1400" dirty="0"/>
              <a:t>responsable de l’entité coordonne avec d’autres équipes du BVG les audits affectant </a:t>
            </a:r>
            <a:r>
              <a:rPr lang="fr-FR" sz="1400" dirty="0" smtClean="0"/>
              <a:t>l’entité </a:t>
            </a:r>
            <a:r>
              <a:rPr lang="fr-FR" sz="1400" dirty="0"/>
              <a:t>dont il est responsable. Dans le cas présent, </a:t>
            </a:r>
            <a:r>
              <a:rPr lang="fr-FR" sz="1400" dirty="0" smtClean="0">
                <a:solidFill>
                  <a:srgbClr val="C00000"/>
                </a:solidFill>
              </a:rPr>
              <a:t>(</a:t>
            </a:r>
            <a:r>
              <a:rPr lang="fr-FR" sz="1400" dirty="0">
                <a:solidFill>
                  <a:srgbClr val="C00000"/>
                </a:solidFill>
              </a:rPr>
              <a:t>Nom du directeur </a:t>
            </a:r>
            <a:r>
              <a:rPr lang="fr-FR" sz="1400" dirty="0" smtClean="0">
                <a:solidFill>
                  <a:srgbClr val="C00000"/>
                </a:solidFill>
              </a:rPr>
              <a:t>principal de la pratique des audits financiers)</a:t>
            </a:r>
            <a:r>
              <a:rPr lang="fr-FR" sz="1400" dirty="0" smtClean="0"/>
              <a:t>.</a:t>
            </a:r>
            <a:endParaRPr lang="fr-FR" sz="1400" dirty="0"/>
          </a:p>
          <a:p>
            <a:pPr>
              <a:defRPr/>
            </a:pPr>
            <a:r>
              <a:rPr lang="fr-FR" sz="1400" b="1" dirty="0"/>
              <a:t>Équipe </a:t>
            </a:r>
            <a:r>
              <a:rPr lang="fr-FR" sz="1400" b="1" dirty="0" smtClean="0"/>
              <a:t>d’audit</a:t>
            </a:r>
            <a:r>
              <a:rPr lang="fr-FR" sz="1400" dirty="0" smtClean="0"/>
              <a:t> — Une </a:t>
            </a:r>
            <a:r>
              <a:rPr lang="fr-FR" sz="1400" dirty="0"/>
              <a:t>équipe d’auditeurs responsable de la conduite d’un audit. L’équipe peut inclure du personnel à contrat. L’audit sera dirigé par </a:t>
            </a:r>
            <a:r>
              <a:rPr lang="fr-FR" sz="1400" dirty="0" smtClean="0">
                <a:solidFill>
                  <a:srgbClr val="C00000"/>
                </a:solidFill>
              </a:rPr>
              <a:t>(Nom </a:t>
            </a:r>
            <a:r>
              <a:rPr lang="fr-FR" sz="1400" dirty="0">
                <a:solidFill>
                  <a:srgbClr val="C00000"/>
                </a:solidFill>
              </a:rPr>
              <a:t>du directeur</a:t>
            </a:r>
            <a:r>
              <a:rPr lang="fr-FR" sz="1400" dirty="0" smtClean="0">
                <a:solidFill>
                  <a:srgbClr val="C00000"/>
                </a:solidFill>
              </a:rPr>
              <a:t>)</a:t>
            </a:r>
            <a:r>
              <a:rPr lang="fr-FR" sz="1400" dirty="0" smtClean="0"/>
              <a:t>.</a:t>
            </a:r>
            <a:endParaRPr lang="fr-FR" sz="1400" dirty="0"/>
          </a:p>
          <a:p>
            <a:pPr>
              <a:defRPr/>
            </a:pPr>
            <a:r>
              <a:rPr lang="fr-FR" sz="1400" dirty="0"/>
              <a:t>L’équipe d’audit </a:t>
            </a:r>
            <a:r>
              <a:rPr lang="fr-FR" sz="1400" dirty="0" smtClean="0"/>
              <a:t>peut recevoir des </a:t>
            </a:r>
            <a:r>
              <a:rPr lang="fr-FR" sz="1400" dirty="0"/>
              <a:t>avis de </a:t>
            </a:r>
            <a:r>
              <a:rPr lang="fr-FR" sz="1400" b="1" dirty="0"/>
              <a:t>conseillers et de spécialistes </a:t>
            </a:r>
            <a:r>
              <a:rPr lang="fr-FR" sz="1400" b="1" dirty="0" smtClean="0"/>
              <a:t>internes </a:t>
            </a:r>
            <a:r>
              <a:rPr lang="fr-FR" sz="1400" b="1" dirty="0"/>
              <a:t>et/ou </a:t>
            </a:r>
            <a:r>
              <a:rPr lang="fr-FR" sz="1400" b="1" dirty="0" smtClean="0"/>
              <a:t>externes</a:t>
            </a:r>
            <a:r>
              <a:rPr lang="fr-FR" sz="1400" dirty="0" smtClean="0"/>
              <a:t> </a:t>
            </a:r>
            <a:r>
              <a:rPr lang="fr-FR" sz="1400" dirty="0"/>
              <a:t>au cours des phases de planification, d’exécution de l’audit et de l’élaboration du rapport de l’ES.</a:t>
            </a:r>
          </a:p>
        </p:txBody>
      </p:sp>
    </p:spTree>
  </p:cSld>
  <p:clrMapOvr>
    <a:masterClrMapping/>
  </p:clrMapOvr>
  <p:transition>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p:cNvSpPr>
            <a:spLocks noGrp="1"/>
          </p:cNvSpPr>
          <p:nvPr>
            <p:ph type="title"/>
          </p:nvPr>
        </p:nvSpPr>
        <p:spPr>
          <a:xfrm>
            <a:off x="0" y="166688"/>
            <a:ext cx="8820150" cy="992187"/>
          </a:xfrm>
        </p:spPr>
        <p:txBody>
          <a:bodyPr/>
          <a:lstStyle/>
          <a:p>
            <a:pPr>
              <a:defRPr/>
            </a:pPr>
            <a:r>
              <a:rPr lang="fr-CA" dirty="0"/>
              <a:t>Rôles et Responsabilités</a:t>
            </a:r>
            <a:endParaRPr lang="en-CA" dirty="0"/>
          </a:p>
        </p:txBody>
      </p:sp>
      <p:sp>
        <p:nvSpPr>
          <p:cNvPr id="9" name="Text Placeholder 3"/>
          <p:cNvSpPr>
            <a:spLocks noGrp="1"/>
          </p:cNvSpPr>
          <p:nvPr>
            <p:ph type="body" idx="2"/>
          </p:nvPr>
        </p:nvSpPr>
        <p:spPr>
          <a:xfrm>
            <a:off x="0" y="1252538"/>
            <a:ext cx="8820150" cy="2924175"/>
          </a:xfrm>
        </p:spPr>
        <p:txBody>
          <a:bodyPr/>
          <a:lstStyle/>
          <a:p>
            <a:pPr marL="285750" indent="0">
              <a:buFont typeface="Wingdings" panose="05000000000000000000" pitchFamily="2" charset="2"/>
              <a:buNone/>
              <a:defRPr/>
            </a:pPr>
            <a:r>
              <a:rPr lang="fr-CA" sz="2000" b="1" dirty="0" smtClean="0"/>
              <a:t>Conseil d’administration</a:t>
            </a:r>
          </a:p>
          <a:p>
            <a:pPr>
              <a:defRPr/>
            </a:pPr>
            <a:r>
              <a:rPr lang="fr-CA" sz="1300" dirty="0" smtClean="0"/>
              <a:t>Au cours de la phase de planification, les membres du Conseil d’administration peuvent être appelés à rencontrer l’équipe d’audit pour l’aider à recenser les moyens et les méthodes clés.</a:t>
            </a:r>
          </a:p>
          <a:p>
            <a:pPr>
              <a:defRPr/>
            </a:pPr>
            <a:r>
              <a:rPr lang="fr-CA" sz="1300" dirty="0" smtClean="0"/>
              <a:t>Au cours de la phase d’examen, les membres du Conseil d’administration peuvent être appelés à rencontrer l’équipe d’audit pour se pencher notamment sur les travaux d’examen liés à la gouvernance.</a:t>
            </a:r>
          </a:p>
          <a:p>
            <a:pPr>
              <a:defRPr/>
            </a:pPr>
            <a:r>
              <a:rPr lang="fr-CA" sz="1300" dirty="0" smtClean="0"/>
              <a:t>Au cours de la phase d’établissement du rapport d’examen, les membres du Conseil d’administration seront appelés à rencontrer l’équipe d’audit pour recevoir et discuter du rapport final, y compris les constatations et les recommandations.</a:t>
            </a:r>
          </a:p>
          <a:p>
            <a:pPr>
              <a:defRPr/>
            </a:pPr>
            <a:r>
              <a:rPr lang="fr-CA" sz="1300" dirty="0" smtClean="0"/>
              <a:t>Le Conseil d’administration doit soumettre le rapport de l’ES au ministre et au président de Conseil du Trésor dans les 30 jours suivant sa réception et de rendre le rapport public dans les 60 jours suivant sa réception.</a:t>
            </a:r>
          </a:p>
          <a:p>
            <a:pPr>
              <a:defRPr/>
            </a:pPr>
            <a:r>
              <a:rPr lang="fr-CA" sz="1300" dirty="0" smtClean="0"/>
              <a:t>Le président du Conseil sera appelé à remplir un sondage postérieur à l’audit après l’examen spécial. </a:t>
            </a:r>
            <a:endParaRPr lang="fr-CA" sz="1300" dirty="0"/>
          </a:p>
        </p:txBody>
      </p:sp>
    </p:spTree>
  </p:cSld>
  <p:clrMapOvr>
    <a:masterClrMapping/>
  </p:clrMapOvr>
  <p:transition>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p:cNvSpPr>
            <a:spLocks noGrp="1"/>
          </p:cNvSpPr>
          <p:nvPr>
            <p:ph type="title"/>
          </p:nvPr>
        </p:nvSpPr>
        <p:spPr>
          <a:xfrm>
            <a:off x="0" y="166688"/>
            <a:ext cx="8820150" cy="992187"/>
          </a:xfrm>
        </p:spPr>
        <p:txBody>
          <a:bodyPr/>
          <a:lstStyle/>
          <a:p>
            <a:pPr>
              <a:defRPr/>
            </a:pPr>
            <a:r>
              <a:rPr lang="fr-CA" dirty="0"/>
              <a:t>Rôles et Responsabilités</a:t>
            </a:r>
            <a:endParaRPr lang="en-CA" dirty="0"/>
          </a:p>
        </p:txBody>
      </p:sp>
      <p:sp>
        <p:nvSpPr>
          <p:cNvPr id="9" name="Text Placeholder 3"/>
          <p:cNvSpPr>
            <a:spLocks noGrp="1"/>
          </p:cNvSpPr>
          <p:nvPr>
            <p:ph type="body" idx="2"/>
          </p:nvPr>
        </p:nvSpPr>
        <p:spPr>
          <a:xfrm>
            <a:off x="0" y="1252538"/>
            <a:ext cx="8820150" cy="3703637"/>
          </a:xfrm>
        </p:spPr>
        <p:txBody>
          <a:bodyPr/>
          <a:lstStyle/>
          <a:p>
            <a:pPr marL="285750" indent="0">
              <a:buFont typeface="Wingdings" panose="05000000000000000000" pitchFamily="2" charset="2"/>
              <a:buNone/>
              <a:defRPr/>
            </a:pPr>
            <a:r>
              <a:rPr lang="fr-FR" sz="2000" b="1" dirty="0"/>
              <a:t>Direction et personnel de la Société</a:t>
            </a:r>
          </a:p>
          <a:p>
            <a:pPr>
              <a:defRPr/>
            </a:pPr>
            <a:r>
              <a:rPr lang="fr-FR" sz="1400" dirty="0" smtClean="0"/>
              <a:t>La </a:t>
            </a:r>
            <a:r>
              <a:rPr lang="fr-FR" sz="1400" dirty="0"/>
              <a:t>première dirigeante sera appelée à confirmer par écrit sa compréhension des termes et conditions de la mission communiqués dans la lettre de mission et au sujet du secret professionnel de l’avocat.</a:t>
            </a:r>
          </a:p>
          <a:p>
            <a:pPr>
              <a:defRPr/>
            </a:pPr>
            <a:r>
              <a:rPr lang="fr-FR" sz="1400" dirty="0" smtClean="0"/>
              <a:t>La </a:t>
            </a:r>
            <a:r>
              <a:rPr lang="fr-FR" sz="1400" dirty="0"/>
              <a:t>première dirigeante sera appelée à confirmer qu’elle reconnaît le caractère valable des critères qui serviront à déterminer si l’objectif de l’audit a été atteint</a:t>
            </a:r>
            <a:r>
              <a:rPr lang="fr-FR" sz="1400" dirty="0" smtClean="0"/>
              <a:t>.</a:t>
            </a:r>
          </a:p>
          <a:p>
            <a:pPr>
              <a:defRPr/>
            </a:pPr>
            <a:r>
              <a:rPr lang="fr-FR" sz="1400" dirty="0" smtClean="0"/>
              <a:t>Le </a:t>
            </a:r>
            <a:r>
              <a:rPr lang="fr-FR" sz="1400" dirty="0"/>
              <a:t>personnel devra être disponible pour des entrevues au besoin et pourra être appelé à examiner et à approuver les procès-verbaux des réunions</a:t>
            </a:r>
            <a:r>
              <a:rPr lang="fr-FR" sz="1400" dirty="0" smtClean="0"/>
              <a:t>.</a:t>
            </a:r>
          </a:p>
          <a:p>
            <a:pPr>
              <a:defRPr/>
            </a:pPr>
            <a:r>
              <a:rPr lang="fr-FR" sz="1400" dirty="0" smtClean="0"/>
              <a:t>Le </a:t>
            </a:r>
            <a:r>
              <a:rPr lang="fr-FR" sz="1400" dirty="0"/>
              <a:t>personnel devra fournir la documentation requise par l'équipe d'audit en temps opportun, normalement dans les 5 jours ouvrables pour des informations facilement accessibles</a:t>
            </a:r>
            <a:r>
              <a:rPr lang="fr-FR" sz="1400" dirty="0" smtClean="0"/>
              <a:t>.</a:t>
            </a:r>
            <a:endParaRPr lang="fr-FR" sz="1400" dirty="0"/>
          </a:p>
        </p:txBody>
      </p:sp>
    </p:spTree>
  </p:cSld>
  <p:clrMapOvr>
    <a:masterClrMapping/>
  </p:clrMapOvr>
  <p:transition>
    <p:fade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p:cNvSpPr>
            <a:spLocks noGrp="1"/>
          </p:cNvSpPr>
          <p:nvPr>
            <p:ph type="title"/>
          </p:nvPr>
        </p:nvSpPr>
        <p:spPr>
          <a:xfrm>
            <a:off x="0" y="166688"/>
            <a:ext cx="8820150" cy="992187"/>
          </a:xfrm>
        </p:spPr>
        <p:txBody>
          <a:bodyPr/>
          <a:lstStyle/>
          <a:p>
            <a:pPr>
              <a:defRPr/>
            </a:pPr>
            <a:r>
              <a:rPr lang="fr-CA" dirty="0"/>
              <a:t>Rôles et Responsabilités</a:t>
            </a:r>
            <a:endParaRPr lang="en-CA" dirty="0"/>
          </a:p>
        </p:txBody>
      </p:sp>
      <p:sp>
        <p:nvSpPr>
          <p:cNvPr id="9" name="Text Placeholder 3"/>
          <p:cNvSpPr>
            <a:spLocks noGrp="1"/>
          </p:cNvSpPr>
          <p:nvPr>
            <p:ph type="body" idx="2"/>
          </p:nvPr>
        </p:nvSpPr>
        <p:spPr>
          <a:xfrm>
            <a:off x="0" y="1252538"/>
            <a:ext cx="8820150" cy="2924175"/>
          </a:xfrm>
        </p:spPr>
        <p:txBody>
          <a:bodyPr/>
          <a:lstStyle/>
          <a:p>
            <a:pPr marL="285750" indent="0">
              <a:buFont typeface="Wingdings" panose="05000000000000000000" pitchFamily="2" charset="2"/>
              <a:buNone/>
              <a:defRPr/>
            </a:pPr>
            <a:r>
              <a:rPr lang="fr-FR" sz="2000" b="1" dirty="0"/>
              <a:t>Direction et personnel de la Société</a:t>
            </a:r>
          </a:p>
          <a:p>
            <a:pPr>
              <a:defRPr/>
            </a:pPr>
            <a:r>
              <a:rPr lang="fr-FR" sz="1400" dirty="0" smtClean="0"/>
              <a:t>La </a:t>
            </a:r>
            <a:r>
              <a:rPr lang="fr-FR" sz="1400" dirty="0"/>
              <a:t>direction sera appelée à fournir des commentaires à certaines étapes clés de l’examen et à préparer des réponses officielles aux recommandations.</a:t>
            </a:r>
          </a:p>
          <a:p>
            <a:pPr>
              <a:defRPr/>
            </a:pPr>
            <a:r>
              <a:rPr lang="fr-FR" sz="1400" dirty="0" smtClean="0"/>
              <a:t>La </a:t>
            </a:r>
            <a:r>
              <a:rPr lang="fr-FR" sz="1400" dirty="0"/>
              <a:t>première dirigeante sera appelée à confirmer qu’elle a fourni à l’équipe d’audit toutes les informations demandées ou qui pourraient avoir une incidence importante sur les constatations ou la conclusion du rapport d’audit. </a:t>
            </a:r>
          </a:p>
          <a:p>
            <a:pPr>
              <a:defRPr/>
            </a:pPr>
            <a:r>
              <a:rPr lang="fr-FR" sz="1400" dirty="0" smtClean="0"/>
              <a:t>La </a:t>
            </a:r>
            <a:r>
              <a:rPr lang="fr-FR" sz="1400" dirty="0"/>
              <a:t>première dirigeante sera appelée à remplir un sondage </a:t>
            </a:r>
            <a:r>
              <a:rPr lang="fr-CA" sz="1400" dirty="0" smtClean="0"/>
              <a:t>postérieur à l’audit </a:t>
            </a:r>
            <a:r>
              <a:rPr lang="fr-FR" sz="1400" dirty="0" smtClean="0"/>
              <a:t>après </a:t>
            </a:r>
            <a:r>
              <a:rPr lang="fr-FR" sz="1400" dirty="0"/>
              <a:t>l’examen spécial.</a:t>
            </a:r>
          </a:p>
        </p:txBody>
      </p:sp>
    </p:spTree>
  </p:cSld>
  <p:clrMapOvr>
    <a:masterClrMapping/>
  </p:clrMapOvr>
  <p:transition>
    <p:fade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p:cNvSpPr>
            <a:spLocks noGrp="1"/>
          </p:cNvSpPr>
          <p:nvPr>
            <p:ph type="title"/>
          </p:nvPr>
        </p:nvSpPr>
        <p:spPr>
          <a:xfrm>
            <a:off x="0" y="166688"/>
            <a:ext cx="8820150" cy="992187"/>
          </a:xfrm>
        </p:spPr>
        <p:txBody>
          <a:bodyPr/>
          <a:lstStyle/>
          <a:p>
            <a:pPr>
              <a:defRPr/>
            </a:pPr>
            <a:r>
              <a:rPr lang="fr-CA" dirty="0"/>
              <a:t>Rôles et Responsabilités</a:t>
            </a:r>
            <a:endParaRPr lang="en-CA" dirty="0"/>
          </a:p>
        </p:txBody>
      </p:sp>
      <p:sp>
        <p:nvSpPr>
          <p:cNvPr id="9" name="Text Placeholder 3"/>
          <p:cNvSpPr>
            <a:spLocks noGrp="1"/>
          </p:cNvSpPr>
          <p:nvPr>
            <p:ph type="body" idx="2"/>
          </p:nvPr>
        </p:nvSpPr>
        <p:spPr>
          <a:xfrm>
            <a:off x="0" y="1252538"/>
            <a:ext cx="8820150" cy="3703637"/>
          </a:xfrm>
        </p:spPr>
        <p:txBody>
          <a:bodyPr/>
          <a:lstStyle/>
          <a:p>
            <a:pPr marL="285750" indent="0">
              <a:buFont typeface="Wingdings" panose="05000000000000000000" pitchFamily="2" charset="2"/>
              <a:buNone/>
              <a:defRPr/>
            </a:pPr>
            <a:r>
              <a:rPr lang="fr-FR" sz="2000" b="1" dirty="0"/>
              <a:t>Comité d’audit de la Société</a:t>
            </a:r>
          </a:p>
          <a:p>
            <a:pPr marL="285750" indent="0">
              <a:buFont typeface="Wingdings" panose="05000000000000000000" pitchFamily="2" charset="2"/>
              <a:buNone/>
              <a:defRPr/>
            </a:pPr>
            <a:r>
              <a:rPr lang="fr-FR" sz="1400" dirty="0"/>
              <a:t>Le comité d’audit </a:t>
            </a:r>
            <a:r>
              <a:rPr lang="fr-FR" sz="1400" dirty="0" smtClean="0"/>
              <a:t>sera consulté : </a:t>
            </a:r>
            <a:endParaRPr lang="fr-FR" sz="1400" dirty="0"/>
          </a:p>
          <a:p>
            <a:pPr>
              <a:defRPr/>
            </a:pPr>
            <a:r>
              <a:rPr lang="fr-FR" sz="1400" dirty="0"/>
              <a:t>au cours de la phase de planification de l’ES afin de discuter du plan d’examen spécial; </a:t>
            </a:r>
          </a:p>
          <a:p>
            <a:pPr>
              <a:defRPr/>
            </a:pPr>
            <a:r>
              <a:rPr lang="fr-FR" sz="1400" dirty="0"/>
              <a:t>au cours de la phase de rapport de l’ES afin de discuter de l’ébauche du rapport. </a:t>
            </a:r>
            <a:endParaRPr lang="fr-FR" sz="1400" dirty="0" smtClean="0"/>
          </a:p>
          <a:p>
            <a:pPr marL="285750" indent="0">
              <a:buFont typeface="Wingdings" panose="05000000000000000000" pitchFamily="2" charset="2"/>
              <a:buNone/>
              <a:defRPr/>
            </a:pPr>
            <a:r>
              <a:rPr lang="fr-FR" sz="1400" dirty="0"/>
              <a:t>On demandera au président du comité d’audit de confirmer par écrit que le comité d’audit, en consultation avec la direction, a examiné l’ébauche du rapport et qu’il confirme l’exactitude des faits</a:t>
            </a:r>
            <a:r>
              <a:rPr lang="fr-FR" sz="1400" dirty="0" smtClean="0"/>
              <a:t>.</a:t>
            </a:r>
            <a:endParaRPr lang="fr-FR" sz="1400" dirty="0"/>
          </a:p>
        </p:txBody>
      </p:sp>
    </p:spTree>
  </p:cSld>
  <p:clrMapOvr>
    <a:masterClrMapping/>
  </p:clrMapOvr>
  <p:transition>
    <p:fade thruBlk="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166688"/>
            <a:ext cx="8820150" cy="992187"/>
          </a:xfrm>
        </p:spPr>
        <p:txBody>
          <a:bodyPr/>
          <a:lstStyle/>
          <a:p>
            <a:pPr>
              <a:defRPr/>
            </a:pPr>
            <a:r>
              <a:rPr lang="en-CA" dirty="0"/>
              <a:t>Phases de </a:t>
            </a:r>
            <a:r>
              <a:rPr lang="en-CA" dirty="0" err="1"/>
              <a:t>l’ES</a:t>
            </a:r>
            <a:endParaRPr lang="en-CA" dirty="0"/>
          </a:p>
        </p:txBody>
      </p:sp>
      <p:sp>
        <p:nvSpPr>
          <p:cNvPr id="39939" name="Picture Placeholder 3"/>
          <p:cNvSpPr>
            <a:spLocks noGrp="1"/>
          </p:cNvSpPr>
          <p:nvPr>
            <p:ph type="pic" sz="quarter" idx="12"/>
          </p:nvPr>
        </p:nvSpPr>
        <p:spPr bwMode="auto">
          <a:xfrm>
            <a:off x="0" y="1252538"/>
            <a:ext cx="9144000" cy="2924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39940" name="Footer Placeholder 4"/>
          <p:cNvSpPr>
            <a:spLocks noGrp="1"/>
          </p:cNvSpPr>
          <p:nvPr>
            <p:ph type="ftr" sz="quarter" idx="13"/>
          </p:nvPr>
        </p:nvSpPr>
        <p:spPr bwMode="auto">
          <a:xfrm>
            <a:off x="0" y="3763963"/>
            <a:ext cx="9144000" cy="4127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fontAlgn="base">
              <a:spcBef>
                <a:spcPct val="0"/>
              </a:spcBef>
              <a:spcAft>
                <a:spcPct val="0"/>
              </a:spcAft>
              <a:buFont typeface="Arial" panose="020B0604020202020204" pitchFamily="34" charset="0"/>
              <a:buNone/>
            </a:pPr>
            <a:r>
              <a:rPr lang="fr-FR" altLang="en-US" sz="1000" smtClean="0">
                <a:solidFill>
                  <a:schemeClr val="tx1"/>
                </a:solidFill>
              </a:rPr>
              <a:t>Instructions – Avant d’utiliser une photo, assurez-vous que les autorisations nécessaires ont été accordées par le propriétaire des droits de la photo et que les conditions d’utilisation sont respectées, telles que le crédit photo ou la localisation.</a:t>
            </a:r>
          </a:p>
          <a:p>
            <a:pPr fontAlgn="base">
              <a:spcBef>
                <a:spcPct val="0"/>
              </a:spcBef>
              <a:spcAft>
                <a:spcPct val="0"/>
              </a:spcAft>
              <a:buFont typeface="Arial" panose="020B0604020202020204" pitchFamily="34" charset="0"/>
              <a:buNone/>
            </a:pPr>
            <a:r>
              <a:rPr lang="fr-FR" altLang="en-US" sz="1000" smtClean="0">
                <a:solidFill>
                  <a:schemeClr val="tx1"/>
                </a:solidFill>
              </a:rPr>
              <a:t>Suggestion – Utilisez des images représentatives du sujet de la présentation. Si un espace réservé pour l'image n'est pas utilisé, supprimez-le.</a:t>
            </a:r>
          </a:p>
        </p:txBody>
      </p:sp>
    </p:spTree>
  </p:cSld>
  <p:clrMapOvr>
    <a:masterClrMapping/>
  </p:clrMapOvr>
  <p:transition>
    <p:fade thruBlk="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166688"/>
            <a:ext cx="8820150" cy="992187"/>
          </a:xfrm>
        </p:spPr>
        <p:txBody>
          <a:bodyPr/>
          <a:lstStyle/>
          <a:p>
            <a:pPr>
              <a:defRPr/>
            </a:pPr>
            <a:r>
              <a:rPr lang="en-CA" dirty="0"/>
              <a:t>Planification</a:t>
            </a:r>
          </a:p>
        </p:txBody>
      </p:sp>
      <p:sp>
        <p:nvSpPr>
          <p:cNvPr id="41987" name="Text Placeholder 3"/>
          <p:cNvSpPr>
            <a:spLocks noGrp="1"/>
          </p:cNvSpPr>
          <p:nvPr>
            <p:ph type="body" idx="2"/>
          </p:nvPr>
        </p:nvSpPr>
        <p:spPr bwMode="auto">
          <a:xfrm>
            <a:off x="0" y="1252538"/>
            <a:ext cx="5980113" cy="2924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compatLnSpc="1">
            <a:prstTxWarp prst="textNoShape">
              <a:avLst/>
            </a:prstTxWarp>
          </a:bodyPr>
          <a:lstStyle/>
          <a:p>
            <a:pPr marL="285750" indent="0">
              <a:spcBef>
                <a:spcPct val="0"/>
              </a:spcBef>
              <a:buFont typeface="Wingdings" panose="05000000000000000000" pitchFamily="2" charset="2"/>
              <a:buNone/>
            </a:pPr>
            <a:r>
              <a:rPr lang="fr-FR" altLang="en-US" smtClean="0"/>
              <a:t>L’équipe réalise des entrevues et examine la documentation afin d’élaborer la stratégie d’audit, d’identifier les besoins initiaux en matière d’information, de sélectionner les moyens et méthodes qui seront examinés et d’identifier les critères d’évaluation appropriés.</a:t>
            </a:r>
          </a:p>
        </p:txBody>
      </p:sp>
      <p:sp>
        <p:nvSpPr>
          <p:cNvPr id="41988" name="Picture Placeholder 4"/>
          <p:cNvSpPr>
            <a:spLocks noGrp="1"/>
          </p:cNvSpPr>
          <p:nvPr>
            <p:ph type="pic" sz="quarter" idx="12"/>
          </p:nvPr>
        </p:nvSpPr>
        <p:spPr bwMode="auto">
          <a:xfrm>
            <a:off x="6316663" y="487363"/>
            <a:ext cx="2827337" cy="36893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41989" name="Footer Placeholder 4"/>
          <p:cNvSpPr>
            <a:spLocks noGrp="1"/>
          </p:cNvSpPr>
          <p:nvPr>
            <p:ph type="ftr" sz="quarter" idx="13"/>
          </p:nvPr>
        </p:nvSpPr>
        <p:spPr bwMode="auto">
          <a:xfrm>
            <a:off x="6316663" y="2586038"/>
            <a:ext cx="2827337" cy="15906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fontAlgn="base">
              <a:spcBef>
                <a:spcPct val="0"/>
              </a:spcBef>
              <a:spcAft>
                <a:spcPct val="0"/>
              </a:spcAft>
              <a:buFont typeface="Arial" panose="020B0604020202020204" pitchFamily="34" charset="0"/>
              <a:buNone/>
            </a:pPr>
            <a:r>
              <a:rPr lang="fr-FR" altLang="en-US" sz="1000" smtClean="0">
                <a:solidFill>
                  <a:schemeClr val="tx1"/>
                </a:solidFill>
              </a:rPr>
              <a:t>Instructions – Avant d’utiliser une photo, assurez-vous que les autorisations nécessaires ont été accordées par le propriétaire des droits de la photo et que les conditions d’utilisation sont respectées, telles que le crédit photo ou la localisation.</a:t>
            </a:r>
          </a:p>
          <a:p>
            <a:pPr fontAlgn="base">
              <a:spcBef>
                <a:spcPct val="0"/>
              </a:spcBef>
              <a:spcAft>
                <a:spcPct val="0"/>
              </a:spcAft>
              <a:buFont typeface="Arial" panose="020B0604020202020204" pitchFamily="34" charset="0"/>
              <a:buNone/>
            </a:pPr>
            <a:r>
              <a:rPr lang="fr-FR" altLang="en-US" sz="1000" smtClean="0">
                <a:solidFill>
                  <a:schemeClr val="tx1"/>
                </a:solidFill>
              </a:rPr>
              <a:t>Suggestion – Utilisez des images représentatives du sujet de la présentation. Si un espace réservé pour l'image n'est pas utilisé, supprimez-le.</a:t>
            </a:r>
          </a:p>
        </p:txBody>
      </p:sp>
    </p:spTree>
  </p:cSld>
  <p:clrMapOvr>
    <a:masterClrMapping/>
  </p:clrMapOvr>
  <p:transition>
    <p:fade thruBlk="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166688"/>
            <a:ext cx="8820150" cy="992187"/>
          </a:xfrm>
        </p:spPr>
        <p:txBody>
          <a:bodyPr/>
          <a:lstStyle/>
          <a:p>
            <a:pPr>
              <a:defRPr/>
            </a:pPr>
            <a:r>
              <a:rPr lang="en-CA" dirty="0"/>
              <a:t>Planification</a:t>
            </a:r>
          </a:p>
        </p:txBody>
      </p:sp>
      <p:sp>
        <p:nvSpPr>
          <p:cNvPr id="5" name="Text Placeholder 4"/>
          <p:cNvSpPr>
            <a:spLocks noGrp="1"/>
          </p:cNvSpPr>
          <p:nvPr>
            <p:ph type="body" idx="2"/>
          </p:nvPr>
        </p:nvSpPr>
        <p:spPr>
          <a:xfrm>
            <a:off x="0" y="1252538"/>
            <a:ext cx="8820150" cy="2924175"/>
          </a:xfrm>
        </p:spPr>
        <p:txBody>
          <a:bodyPr/>
          <a:lstStyle/>
          <a:p>
            <a:pPr marL="285750" indent="0">
              <a:buFont typeface="Wingdings" panose="05000000000000000000" pitchFamily="2" charset="2"/>
              <a:buNone/>
              <a:defRPr/>
            </a:pPr>
            <a:r>
              <a:rPr lang="fr-FR" dirty="0"/>
              <a:t>Le plan d’ES </a:t>
            </a:r>
            <a:r>
              <a:rPr lang="fr-FR" dirty="0" smtClean="0"/>
              <a:t>identifie :</a:t>
            </a:r>
            <a:endParaRPr lang="fr-FR" dirty="0"/>
          </a:p>
          <a:p>
            <a:pPr>
              <a:defRPr/>
            </a:pPr>
            <a:r>
              <a:rPr lang="fr-FR" dirty="0"/>
              <a:t>les moyens et méthodes qui feront l’objet de l’examen;</a:t>
            </a:r>
          </a:p>
          <a:p>
            <a:pPr>
              <a:defRPr/>
            </a:pPr>
            <a:r>
              <a:rPr lang="fr-FR" dirty="0"/>
              <a:t>l’objectif, l’étendue et l’approche, et les critères qui seront utilisés pour évaluer les moyens et méthodes sélectionnés;</a:t>
            </a:r>
          </a:p>
          <a:p>
            <a:pPr>
              <a:defRPr/>
            </a:pPr>
            <a:r>
              <a:rPr lang="fr-FR" dirty="0"/>
              <a:t>le calendrier prévu des principales communications et des phases de l’ES; </a:t>
            </a:r>
          </a:p>
          <a:p>
            <a:pPr>
              <a:defRPr/>
            </a:pPr>
            <a:r>
              <a:rPr lang="fr-FR" dirty="0"/>
              <a:t>si l’équipe prévoit utiliser les travaux de la fonction d’audit interne de la société</a:t>
            </a:r>
            <a:r>
              <a:rPr lang="fr-FR" dirty="0" smtClean="0"/>
              <a:t>.</a:t>
            </a:r>
            <a:endParaRPr lang="fr-FR" dirty="0"/>
          </a:p>
          <a:p>
            <a:pPr marL="285750" indent="0">
              <a:buFont typeface="Wingdings" panose="05000000000000000000" pitchFamily="2" charset="2"/>
              <a:buNone/>
              <a:defRPr/>
            </a:pPr>
            <a:r>
              <a:rPr lang="fr-FR" dirty="0"/>
              <a:t>Le plan d’ES est discuté avec le comité d’audit.</a:t>
            </a:r>
          </a:p>
        </p:txBody>
      </p:sp>
    </p:spTree>
  </p:cSld>
  <p:clrMapOvr>
    <a:masterClrMapping/>
  </p:clrMapOvr>
  <p:transition>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166688"/>
            <a:ext cx="8820150" cy="992187"/>
          </a:xfrm>
        </p:spPr>
        <p:txBody>
          <a:bodyPr/>
          <a:lstStyle/>
          <a:p>
            <a:pPr>
              <a:defRPr/>
            </a:pPr>
            <a:r>
              <a:rPr lang="fr-CA" dirty="0" smtClean="0"/>
              <a:t>Bienvenue</a:t>
            </a:r>
            <a:endParaRPr lang="fr-CA" dirty="0"/>
          </a:p>
        </p:txBody>
      </p:sp>
      <p:sp>
        <p:nvSpPr>
          <p:cNvPr id="14339" name="Text Placeholder 4"/>
          <p:cNvSpPr>
            <a:spLocks noGrp="1"/>
          </p:cNvSpPr>
          <p:nvPr>
            <p:ph type="body" idx="2"/>
          </p:nvPr>
        </p:nvSpPr>
        <p:spPr bwMode="auto">
          <a:xfrm>
            <a:off x="0" y="1252538"/>
            <a:ext cx="5980113" cy="32464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compatLnSpc="1">
            <a:prstTxWarp prst="textNoShape">
              <a:avLst/>
            </a:prstTxWarp>
          </a:bodyPr>
          <a:lstStyle/>
          <a:p>
            <a:pPr marL="285750" indent="0">
              <a:spcBef>
                <a:spcPct val="0"/>
              </a:spcBef>
              <a:buFont typeface="Wingdings" panose="05000000000000000000" pitchFamily="2" charset="2"/>
              <a:buNone/>
            </a:pPr>
            <a:r>
              <a:rPr lang="fr-FR" altLang="en-US" sz="1600" smtClean="0"/>
              <a:t>Les sociétés d’État sont souvent curieuses de la façon dont nous effectuons nos examen spéciaux — plus précisément ce que vous pouvez vous attendre de nous et ce que nous attendons de vous. Ce document donne un aperçu du processus d’examen spécial (ES) et, nous l’espérons, répondra à certaines de vos questions.</a:t>
            </a:r>
          </a:p>
          <a:p>
            <a:pPr marL="285750" indent="0">
              <a:spcBef>
                <a:spcPct val="0"/>
              </a:spcBef>
              <a:buFont typeface="Wingdings" panose="05000000000000000000" pitchFamily="2" charset="2"/>
              <a:buNone/>
            </a:pPr>
            <a:r>
              <a:rPr lang="fr-FR" altLang="en-US" sz="1600" smtClean="0"/>
              <a:t>J’espère que vous trouverez cette information utile et qu’elle favorisera des relations productives et respectueuses entre votre personnel et celui de notre Bureau.</a:t>
            </a:r>
          </a:p>
          <a:p>
            <a:pPr marL="285750" indent="0">
              <a:spcBef>
                <a:spcPct val="0"/>
              </a:spcBef>
              <a:buFont typeface="Wingdings" panose="05000000000000000000" pitchFamily="2" charset="2"/>
              <a:buNone/>
            </a:pPr>
            <a:r>
              <a:rPr lang="fr-FR" altLang="en-US" sz="1600" smtClean="0"/>
              <a:t>Sincèrement, </a:t>
            </a:r>
          </a:p>
          <a:p>
            <a:pPr marL="285750" indent="0">
              <a:spcBef>
                <a:spcPct val="0"/>
              </a:spcBef>
              <a:buFont typeface="Wingdings" panose="05000000000000000000" pitchFamily="2" charset="2"/>
              <a:buNone/>
            </a:pPr>
            <a:r>
              <a:rPr lang="fr-FR" altLang="en-US" sz="1600" smtClean="0">
                <a:solidFill>
                  <a:srgbClr val="C00000"/>
                </a:solidFill>
              </a:rPr>
              <a:t>(Nom du directeur principal)</a:t>
            </a:r>
            <a:r>
              <a:rPr lang="fr-FR" altLang="en-US" sz="1600" smtClean="0"/>
              <a:t/>
            </a:r>
            <a:br>
              <a:rPr lang="fr-FR" altLang="en-US" sz="1600" smtClean="0"/>
            </a:br>
            <a:r>
              <a:rPr lang="fr-FR" altLang="en-US" sz="1600" smtClean="0"/>
              <a:t>Directeur principal</a:t>
            </a:r>
          </a:p>
        </p:txBody>
      </p:sp>
      <p:sp>
        <p:nvSpPr>
          <p:cNvPr id="14340" name="Picture Placeholder 19"/>
          <p:cNvSpPr>
            <a:spLocks noGrp="1"/>
          </p:cNvSpPr>
          <p:nvPr>
            <p:ph type="pic" sz="quarter" idx="12"/>
          </p:nvPr>
        </p:nvSpPr>
        <p:spPr bwMode="auto">
          <a:xfrm>
            <a:off x="6316663" y="554038"/>
            <a:ext cx="2827337" cy="38750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14341" name="Footer Placeholder 4"/>
          <p:cNvSpPr>
            <a:spLocks noGrp="1"/>
          </p:cNvSpPr>
          <p:nvPr>
            <p:ph type="ftr" sz="quarter" idx="13"/>
          </p:nvPr>
        </p:nvSpPr>
        <p:spPr bwMode="auto">
          <a:xfrm>
            <a:off x="6316663" y="2638425"/>
            <a:ext cx="2827337" cy="18605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fontAlgn="base">
              <a:spcBef>
                <a:spcPct val="0"/>
              </a:spcBef>
              <a:spcAft>
                <a:spcPct val="0"/>
              </a:spcAft>
              <a:buFont typeface="Arial" panose="020B0604020202020204" pitchFamily="34" charset="0"/>
              <a:buNone/>
            </a:pPr>
            <a:r>
              <a:rPr lang="fr-FR" altLang="en-US" sz="1000" smtClean="0">
                <a:solidFill>
                  <a:schemeClr val="tx1"/>
                </a:solidFill>
              </a:rPr>
              <a:t>Instructions – Avant d’utiliser une photo, assurez-vous que les autorisations nécessaires ont été accordées par le propriétaire des droits de la photo et que les conditions d’utilisation sont respectées, telles que le crédit photo ou la localisation.</a:t>
            </a:r>
          </a:p>
          <a:p>
            <a:pPr fontAlgn="base">
              <a:spcBef>
                <a:spcPct val="0"/>
              </a:spcBef>
              <a:spcAft>
                <a:spcPct val="0"/>
              </a:spcAft>
              <a:buFont typeface="Arial" panose="020B0604020202020204" pitchFamily="34" charset="0"/>
              <a:buNone/>
            </a:pPr>
            <a:r>
              <a:rPr lang="fr-FR" altLang="en-US" sz="1000" smtClean="0">
                <a:solidFill>
                  <a:schemeClr val="tx1"/>
                </a:solidFill>
              </a:rPr>
              <a:t>Suggestion – Utilisez des images représentatives du sujet de la présentation. Si un espace réservé pour l'image n'est pas utilisé, supprimez-le.</a:t>
            </a:r>
          </a:p>
        </p:txBody>
      </p:sp>
    </p:spTree>
  </p:cSld>
  <p:clrMapOvr>
    <a:masterClrMapping/>
  </p:clrMapOvr>
  <p:transition>
    <p:fade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66688"/>
            <a:ext cx="8820150" cy="992187"/>
          </a:xfrm>
        </p:spPr>
        <p:txBody>
          <a:bodyPr/>
          <a:lstStyle/>
          <a:p>
            <a:pPr>
              <a:defRPr/>
            </a:pPr>
            <a:r>
              <a:rPr lang="fr-CA" dirty="0" smtClean="0"/>
              <a:t>Examen</a:t>
            </a:r>
            <a:endParaRPr lang="fr-CA" dirty="0"/>
          </a:p>
        </p:txBody>
      </p:sp>
      <p:sp>
        <p:nvSpPr>
          <p:cNvPr id="3" name="Text Placeholder 2"/>
          <p:cNvSpPr>
            <a:spLocks noGrp="1"/>
          </p:cNvSpPr>
          <p:nvPr>
            <p:ph type="body" idx="2"/>
          </p:nvPr>
        </p:nvSpPr>
        <p:spPr>
          <a:xfrm>
            <a:off x="3160713" y="1252538"/>
            <a:ext cx="5980112" cy="2924175"/>
          </a:xfrm>
        </p:spPr>
        <p:txBody>
          <a:bodyPr/>
          <a:lstStyle/>
          <a:p>
            <a:pPr marL="285750" indent="0">
              <a:buFont typeface="Wingdings" panose="05000000000000000000" pitchFamily="2" charset="2"/>
              <a:buNone/>
              <a:defRPr/>
            </a:pPr>
            <a:r>
              <a:rPr lang="fr-FR" sz="1600" dirty="0"/>
              <a:t>L’équipe d’audit demandera des documents et mènera des entrevues en vue d’effectuer les activités ci-dessous :</a:t>
            </a:r>
          </a:p>
          <a:p>
            <a:pPr>
              <a:defRPr/>
            </a:pPr>
            <a:r>
              <a:rPr lang="fr-FR" sz="1600" dirty="0"/>
              <a:t>appliquer les procédés d’examen et recueillir des éléments probants</a:t>
            </a:r>
            <a:r>
              <a:rPr lang="fr-FR" sz="1600" dirty="0" smtClean="0"/>
              <a:t>;</a:t>
            </a:r>
            <a:endParaRPr lang="fr-FR" sz="1600" dirty="0"/>
          </a:p>
          <a:p>
            <a:pPr>
              <a:defRPr/>
            </a:pPr>
            <a:r>
              <a:rPr lang="fr-FR" sz="1600" dirty="0"/>
              <a:t>évaluer les éléments probants en regard des critères</a:t>
            </a:r>
            <a:r>
              <a:rPr lang="fr-FR" sz="1600" dirty="0" smtClean="0"/>
              <a:t>;</a:t>
            </a:r>
            <a:endParaRPr lang="fr-FR" sz="1600" dirty="0"/>
          </a:p>
          <a:p>
            <a:pPr>
              <a:defRPr/>
            </a:pPr>
            <a:r>
              <a:rPr lang="fr-FR" sz="1600" dirty="0" smtClean="0"/>
              <a:t>formuler </a:t>
            </a:r>
            <a:r>
              <a:rPr lang="fr-FR" sz="1600" dirty="0"/>
              <a:t>des jugements et des conclusions fondés sur des preuves </a:t>
            </a:r>
            <a:r>
              <a:rPr lang="fr-FR" sz="1600" dirty="0" smtClean="0"/>
              <a:t>suffisantes et appropriées </a:t>
            </a:r>
            <a:r>
              <a:rPr lang="fr-FR" sz="1600" dirty="0"/>
              <a:t>pour étayer l'opinion de </a:t>
            </a:r>
            <a:r>
              <a:rPr lang="fr-FR" sz="1600" dirty="0" smtClean="0"/>
              <a:t>l‘ES. </a:t>
            </a:r>
            <a:endParaRPr lang="fr-FR" sz="1600" dirty="0"/>
          </a:p>
        </p:txBody>
      </p:sp>
      <p:sp>
        <p:nvSpPr>
          <p:cNvPr id="44036" name="Picture Placeholder 3"/>
          <p:cNvSpPr>
            <a:spLocks noGrp="1"/>
          </p:cNvSpPr>
          <p:nvPr>
            <p:ph type="pic" sz="quarter" idx="12"/>
          </p:nvPr>
        </p:nvSpPr>
        <p:spPr bwMode="auto">
          <a:xfrm>
            <a:off x="0" y="944563"/>
            <a:ext cx="2827338" cy="39274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44037" name="Footer Placeholder 4"/>
          <p:cNvSpPr>
            <a:spLocks noGrp="1"/>
          </p:cNvSpPr>
          <p:nvPr>
            <p:ph type="ftr" sz="quarter" idx="13"/>
          </p:nvPr>
        </p:nvSpPr>
        <p:spPr bwMode="auto">
          <a:xfrm>
            <a:off x="0" y="2978150"/>
            <a:ext cx="2827338" cy="21653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fontAlgn="base">
              <a:spcBef>
                <a:spcPct val="0"/>
              </a:spcBef>
              <a:spcAft>
                <a:spcPct val="0"/>
              </a:spcAft>
              <a:buFont typeface="Arial" panose="020B0604020202020204" pitchFamily="34" charset="0"/>
              <a:buNone/>
            </a:pPr>
            <a:r>
              <a:rPr lang="fr-FR" altLang="en-US" sz="1000" smtClean="0">
                <a:solidFill>
                  <a:schemeClr val="tx1"/>
                </a:solidFill>
              </a:rPr>
              <a:t>Instructions – Avant d’utiliser une photo, assurez-vous que les autorisations nécessaires ont été accordées par le propriétaire des droits de la photo et que les conditions d’utilisation sont respectées, telles que le crédit photo ou la localisation.</a:t>
            </a:r>
          </a:p>
          <a:p>
            <a:pPr fontAlgn="base">
              <a:spcBef>
                <a:spcPct val="0"/>
              </a:spcBef>
              <a:spcAft>
                <a:spcPct val="0"/>
              </a:spcAft>
              <a:buFont typeface="Arial" panose="020B0604020202020204" pitchFamily="34" charset="0"/>
              <a:buNone/>
            </a:pPr>
            <a:r>
              <a:rPr lang="fr-FR" altLang="en-US" sz="1000" smtClean="0">
                <a:solidFill>
                  <a:schemeClr val="tx1"/>
                </a:solidFill>
              </a:rPr>
              <a:t>Suggestion – Utilisez des images représentatives du sujet de la présentation. Si un espace réservé pour l'image n'est pas utilisé, supprimez-le.</a:t>
            </a:r>
          </a:p>
        </p:txBody>
      </p:sp>
    </p:spTree>
  </p:cSld>
  <p:clrMapOvr>
    <a:masterClrMapping/>
  </p:clrMapOvr>
  <p:transition>
    <p:fade thruBlk="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66688"/>
            <a:ext cx="8820150" cy="992187"/>
          </a:xfrm>
        </p:spPr>
        <p:txBody>
          <a:bodyPr/>
          <a:lstStyle/>
          <a:p>
            <a:pPr>
              <a:defRPr/>
            </a:pPr>
            <a:r>
              <a:rPr lang="fr-CA" dirty="0"/>
              <a:t>Examen</a:t>
            </a:r>
            <a:endParaRPr lang="en-CA" dirty="0"/>
          </a:p>
        </p:txBody>
      </p:sp>
      <p:sp>
        <p:nvSpPr>
          <p:cNvPr id="3" name="Text Placeholder 2"/>
          <p:cNvSpPr>
            <a:spLocks noGrp="1"/>
          </p:cNvSpPr>
          <p:nvPr>
            <p:ph type="body" idx="2"/>
          </p:nvPr>
        </p:nvSpPr>
        <p:spPr>
          <a:xfrm>
            <a:off x="3160713" y="1252538"/>
            <a:ext cx="5980112" cy="2924175"/>
          </a:xfrm>
        </p:spPr>
        <p:txBody>
          <a:bodyPr/>
          <a:lstStyle/>
          <a:p>
            <a:pPr marL="285750" indent="0">
              <a:buFont typeface="Wingdings" panose="05000000000000000000" pitchFamily="2" charset="2"/>
              <a:buNone/>
              <a:defRPr/>
            </a:pPr>
            <a:r>
              <a:rPr lang="fr-FR" sz="1600" dirty="0"/>
              <a:t>L’équipe </a:t>
            </a:r>
            <a:r>
              <a:rPr lang="fr-FR" sz="1600" dirty="0" smtClean="0"/>
              <a:t>d’audit :</a:t>
            </a:r>
            <a:endParaRPr lang="fr-FR" sz="1600" dirty="0"/>
          </a:p>
          <a:p>
            <a:pPr>
              <a:defRPr/>
            </a:pPr>
            <a:r>
              <a:rPr lang="fr-FR" sz="1600" dirty="0" smtClean="0"/>
              <a:t>communiquera avec la direction </a:t>
            </a:r>
            <a:r>
              <a:rPr lang="fr-FR" sz="1600" dirty="0"/>
              <a:t>tout au long de l’ES (calendrier de chaque phase, date prévue pour la présentation de l’ébauche du rapport, communication des progrès</a:t>
            </a:r>
            <a:r>
              <a:rPr lang="fr-FR" sz="1600" dirty="0" smtClean="0"/>
              <a:t>);</a:t>
            </a:r>
            <a:endParaRPr lang="fr-FR" sz="1600" dirty="0"/>
          </a:p>
          <a:p>
            <a:pPr>
              <a:defRPr/>
            </a:pPr>
            <a:r>
              <a:rPr lang="fr-FR" sz="1600" dirty="0"/>
              <a:t>dérangera le moins possible le personnel de la société et résoudra les différends, le cas échéant, rapidement, de manière respectueuse et professionnelle</a:t>
            </a:r>
            <a:r>
              <a:rPr lang="fr-FR" sz="1600" dirty="0" smtClean="0"/>
              <a:t>;</a:t>
            </a:r>
            <a:endParaRPr lang="fr-FR" sz="1600" dirty="0"/>
          </a:p>
          <a:p>
            <a:pPr>
              <a:defRPr/>
            </a:pPr>
            <a:r>
              <a:rPr lang="fr-FR" sz="1600" dirty="0"/>
              <a:t>validera les constatations préliminaires avec la direction afin de s’assurer que les constatations sont factuelles.</a:t>
            </a:r>
          </a:p>
        </p:txBody>
      </p:sp>
      <p:sp>
        <p:nvSpPr>
          <p:cNvPr id="45060" name="Picture Placeholder 3"/>
          <p:cNvSpPr>
            <a:spLocks noGrp="1"/>
          </p:cNvSpPr>
          <p:nvPr>
            <p:ph type="pic" sz="quarter" idx="12"/>
          </p:nvPr>
        </p:nvSpPr>
        <p:spPr bwMode="auto">
          <a:xfrm>
            <a:off x="0" y="1252538"/>
            <a:ext cx="2827338" cy="36036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45061" name="Footer Placeholder 4"/>
          <p:cNvSpPr>
            <a:spLocks noGrp="1"/>
          </p:cNvSpPr>
          <p:nvPr>
            <p:ph type="ftr" sz="quarter" idx="13"/>
          </p:nvPr>
        </p:nvSpPr>
        <p:spPr bwMode="auto">
          <a:xfrm>
            <a:off x="0" y="3589338"/>
            <a:ext cx="2827338" cy="1000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fontAlgn="base">
              <a:spcBef>
                <a:spcPct val="0"/>
              </a:spcBef>
              <a:spcAft>
                <a:spcPct val="0"/>
              </a:spcAft>
              <a:buFont typeface="Arial" panose="020B0604020202020204" pitchFamily="34" charset="0"/>
              <a:buNone/>
            </a:pPr>
            <a:r>
              <a:rPr lang="fr-FR" altLang="en-US" sz="1000" smtClean="0">
                <a:solidFill>
                  <a:schemeClr val="tx1"/>
                </a:solidFill>
              </a:rPr>
              <a:t>Instructions – Avant d’utiliser une photo, assurez-vous que les autorisations nécessaires ont été accordées par le propriétaire des droits de la photo et que les conditions d’utilisation sont respectées, telles que le crédit photo ou la localisation.</a:t>
            </a:r>
          </a:p>
          <a:p>
            <a:pPr fontAlgn="base">
              <a:spcBef>
                <a:spcPct val="0"/>
              </a:spcBef>
              <a:spcAft>
                <a:spcPct val="0"/>
              </a:spcAft>
              <a:buFont typeface="Arial" panose="020B0604020202020204" pitchFamily="34" charset="0"/>
              <a:buNone/>
            </a:pPr>
            <a:r>
              <a:rPr lang="fr-FR" altLang="en-US" sz="1000" smtClean="0">
                <a:solidFill>
                  <a:schemeClr val="tx1"/>
                </a:solidFill>
              </a:rPr>
              <a:t>Suggestion – Utilisez des images représentatives du sujet de la présentation. Si un espace réservé pour l'image n'est pas utilisé, supprimez-le.</a:t>
            </a:r>
          </a:p>
        </p:txBody>
      </p:sp>
    </p:spTree>
  </p:cSld>
  <p:clrMapOvr>
    <a:masterClrMapping/>
  </p:clrMapOvr>
  <p:transition>
    <p:fade thruBlk="1"/>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66688"/>
            <a:ext cx="8820150" cy="992187"/>
          </a:xfrm>
        </p:spPr>
        <p:txBody>
          <a:bodyPr/>
          <a:lstStyle/>
          <a:p>
            <a:pPr>
              <a:defRPr/>
            </a:pPr>
            <a:r>
              <a:rPr lang="fr-CA" dirty="0" smtClean="0"/>
              <a:t>Rapport</a:t>
            </a:r>
            <a:endParaRPr lang="fr-CA" dirty="0"/>
          </a:p>
        </p:txBody>
      </p:sp>
      <p:sp>
        <p:nvSpPr>
          <p:cNvPr id="46083" name="Text Placeholder 2"/>
          <p:cNvSpPr>
            <a:spLocks noGrp="1"/>
          </p:cNvSpPr>
          <p:nvPr>
            <p:ph type="body" idx="2"/>
          </p:nvPr>
        </p:nvSpPr>
        <p:spPr bwMode="auto">
          <a:xfrm>
            <a:off x="0" y="1252538"/>
            <a:ext cx="5980113" cy="2924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compatLnSpc="1">
            <a:prstTxWarp prst="textNoShape">
              <a:avLst/>
            </a:prstTxWarp>
          </a:bodyPr>
          <a:lstStyle/>
          <a:p>
            <a:pPr>
              <a:spcBef>
                <a:spcPct val="0"/>
              </a:spcBef>
            </a:pPr>
            <a:r>
              <a:rPr lang="fr-FR" altLang="en-US" sz="1600" smtClean="0"/>
              <a:t>L’ébauche d’ES présentera les constatations par rapport aux critères, la conclusion par rapport à l’objectif de l’audit et les recommandations. </a:t>
            </a:r>
          </a:p>
          <a:p>
            <a:pPr>
              <a:spcBef>
                <a:spcPct val="0"/>
              </a:spcBef>
            </a:pPr>
            <a:r>
              <a:rPr lang="fr-FR" altLang="en-US" sz="1600" smtClean="0"/>
              <a:t>L’équipe confirmera avec la direction les faits et l’intégralité des constatations, de la conclusion et des recommandations.</a:t>
            </a:r>
          </a:p>
          <a:p>
            <a:pPr>
              <a:spcBef>
                <a:spcPct val="0"/>
              </a:spcBef>
            </a:pPr>
            <a:r>
              <a:rPr lang="fr-FR" altLang="en-US" sz="1600" smtClean="0"/>
              <a:t>L’équipe d’audit soumettra le rapport final directement au Conseil d’administration et peut, exceptionnellement, faire rapport au ministre de tutelle et au Parlement.</a:t>
            </a:r>
          </a:p>
        </p:txBody>
      </p:sp>
      <p:sp>
        <p:nvSpPr>
          <p:cNvPr id="46084" name="Picture Placeholder 4"/>
          <p:cNvSpPr>
            <a:spLocks noGrp="1"/>
          </p:cNvSpPr>
          <p:nvPr>
            <p:ph type="pic" sz="quarter" idx="12"/>
          </p:nvPr>
        </p:nvSpPr>
        <p:spPr bwMode="auto">
          <a:xfrm>
            <a:off x="6316663" y="741363"/>
            <a:ext cx="2827337" cy="3575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46085" name="Footer Placeholder 4"/>
          <p:cNvSpPr txBox="1">
            <a:spLocks/>
          </p:cNvSpPr>
          <p:nvPr/>
        </p:nvSpPr>
        <p:spPr bwMode="auto">
          <a:xfrm>
            <a:off x="6316663" y="3032125"/>
            <a:ext cx="2827337"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r>
              <a:rPr lang="fr-FR" altLang="en-US" sz="1000">
                <a:solidFill>
                  <a:schemeClr val="tx1"/>
                </a:solidFill>
              </a:rPr>
              <a:t>Instructions – Avant d’utiliser une photo, assurez-vous que les autorisations nécessaires ont été accordées par le propriétaire des droits de la photo et que les conditions d’utilisation sont respectées, telles que le crédit photo ou la localisation.</a:t>
            </a:r>
          </a:p>
          <a:p>
            <a:pPr eaLnBrk="1" hangingPunct="1">
              <a:buClr>
                <a:srgbClr val="000000"/>
              </a:buClr>
              <a:buFont typeface="Arial" panose="020B0604020202020204" pitchFamily="34" charset="0"/>
              <a:buNone/>
            </a:pPr>
            <a:r>
              <a:rPr lang="fr-FR" altLang="en-US" sz="1000">
                <a:solidFill>
                  <a:schemeClr val="tx1"/>
                </a:solidFill>
              </a:rPr>
              <a:t>Suggestion – Utilisez des images représentatives du sujet de la présentation. Si un espace réservé pour l'image n'est pas utilisé, supprimez-le.</a:t>
            </a:r>
          </a:p>
        </p:txBody>
      </p:sp>
    </p:spTree>
  </p:cSld>
  <p:clrMapOvr>
    <a:masterClrMapping/>
  </p:clrMapOvr>
  <p:transition>
    <p:fade thruBlk="1"/>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66688"/>
            <a:ext cx="8820150" cy="992187"/>
          </a:xfrm>
        </p:spPr>
        <p:txBody>
          <a:bodyPr/>
          <a:lstStyle/>
          <a:p>
            <a:pPr>
              <a:defRPr/>
            </a:pPr>
            <a:r>
              <a:rPr lang="fr-CA" dirty="0" smtClean="0"/>
              <a:t>Dépôt</a:t>
            </a:r>
            <a:endParaRPr lang="fr-CA" dirty="0"/>
          </a:p>
        </p:txBody>
      </p:sp>
      <p:sp>
        <p:nvSpPr>
          <p:cNvPr id="47107" name="Text Placeholder 2"/>
          <p:cNvSpPr>
            <a:spLocks noGrp="1"/>
          </p:cNvSpPr>
          <p:nvPr>
            <p:ph type="body" idx="2"/>
          </p:nvPr>
        </p:nvSpPr>
        <p:spPr bwMode="auto">
          <a:xfrm>
            <a:off x="0" y="1252538"/>
            <a:ext cx="5980113" cy="2924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compatLnSpc="1">
            <a:prstTxWarp prst="textNoShape">
              <a:avLst/>
            </a:prstTxWarp>
          </a:bodyPr>
          <a:lstStyle/>
          <a:p>
            <a:pPr>
              <a:spcBef>
                <a:spcPct val="0"/>
              </a:spcBef>
            </a:pPr>
            <a:r>
              <a:rPr lang="fr-FR" altLang="en-US" sz="1600" smtClean="0"/>
              <a:t>Après que le rapport d’examen spécial a été rendu public par la Société, il est reproduit dans le rapport du vérificateur général et déposé au Parlement dès que possible.</a:t>
            </a:r>
          </a:p>
          <a:p>
            <a:pPr>
              <a:spcBef>
                <a:spcPct val="0"/>
              </a:spcBef>
            </a:pPr>
            <a:r>
              <a:rPr lang="fr-FR" altLang="en-US" sz="1600" smtClean="0"/>
              <a:t>La Société doit fournir un plan d’action détaillé pour répondre aux recommandations d’audit au Comité des comptes publics et au Bureau du vérificateur général dans les six mois suivant le dépôt de l’audit à la Chambre des communes; elle pourra être invitée à comparaître devant le Comité des comptes publics pour discuter des résultats de l’audit.</a:t>
            </a:r>
          </a:p>
        </p:txBody>
      </p:sp>
      <p:sp>
        <p:nvSpPr>
          <p:cNvPr id="47108" name="Picture Placeholder 4"/>
          <p:cNvSpPr>
            <a:spLocks noGrp="1"/>
          </p:cNvSpPr>
          <p:nvPr>
            <p:ph type="pic" sz="quarter" idx="12"/>
          </p:nvPr>
        </p:nvSpPr>
        <p:spPr bwMode="auto">
          <a:xfrm>
            <a:off x="6316663" y="682625"/>
            <a:ext cx="2827337" cy="34940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47109" name="Footer Placeholder 4"/>
          <p:cNvSpPr txBox="1">
            <a:spLocks/>
          </p:cNvSpPr>
          <p:nvPr/>
        </p:nvSpPr>
        <p:spPr bwMode="auto">
          <a:xfrm>
            <a:off x="6316663" y="2941638"/>
            <a:ext cx="2827337"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r>
              <a:rPr lang="fr-FR" altLang="en-US" sz="1000">
                <a:solidFill>
                  <a:schemeClr val="tx1"/>
                </a:solidFill>
              </a:rPr>
              <a:t>Instructions – Avant d’utiliser une photo, assurez-vous que les autorisations nécessaires ont été accordées par le propriétaire des droits de la photo et que les conditions d’utilisation sont respectées, telles que le crédit photo ou la localisation.</a:t>
            </a:r>
          </a:p>
          <a:p>
            <a:pPr eaLnBrk="1" hangingPunct="1">
              <a:buClr>
                <a:srgbClr val="000000"/>
              </a:buClr>
              <a:buFont typeface="Arial" panose="020B0604020202020204" pitchFamily="34" charset="0"/>
              <a:buNone/>
            </a:pPr>
            <a:r>
              <a:rPr lang="fr-FR" altLang="en-US" sz="1000">
                <a:solidFill>
                  <a:schemeClr val="tx1"/>
                </a:solidFill>
              </a:rPr>
              <a:t>Suggestion – Utilisez des images représentatives du sujet de la présentation. Si un espace réservé pour l'image n'est pas utilisé, supprimez-le.</a:t>
            </a:r>
          </a:p>
        </p:txBody>
      </p:sp>
    </p:spTree>
  </p:cSld>
  <p:clrMapOvr>
    <a:masterClrMapping/>
  </p:clrMapOvr>
  <p:transition>
    <p:fade thruBlk="1"/>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166688"/>
            <a:ext cx="8820150" cy="992187"/>
          </a:xfrm>
        </p:spPr>
        <p:txBody>
          <a:bodyPr/>
          <a:lstStyle/>
          <a:p>
            <a:pPr>
              <a:defRPr/>
            </a:pPr>
            <a:r>
              <a:rPr lang="fr-CA" dirty="0" smtClean="0"/>
              <a:t>Calendrier proposé</a:t>
            </a:r>
            <a:endParaRPr lang="fr-CA" dirty="0"/>
          </a:p>
        </p:txBody>
      </p:sp>
      <p:graphicFrame>
        <p:nvGraphicFramePr>
          <p:cNvPr id="8" name="Espace réservé du contenu 5"/>
          <p:cNvGraphicFramePr>
            <a:graphicFrameLocks/>
          </p:cNvGraphicFramePr>
          <p:nvPr/>
        </p:nvGraphicFramePr>
        <p:xfrm>
          <a:off x="287338" y="2543175"/>
          <a:ext cx="8596312" cy="2373313"/>
        </p:xfrm>
        <a:graphic>
          <a:graphicData uri="http://schemas.openxmlformats.org/drawingml/2006/table">
            <a:tbl>
              <a:tblPr firstRow="1" bandRow="1">
                <a:tableStyleId>{21E4AEA4-8DFA-4A89-87EB-49C32662AFE0}</a:tableStyleId>
              </a:tblPr>
              <a:tblGrid>
                <a:gridCol w="5504369"/>
                <a:gridCol w="3091943"/>
              </a:tblGrid>
              <a:tr h="518408">
                <a:tc>
                  <a:txBody>
                    <a:bodyPr/>
                    <a:lstStyle/>
                    <a:p>
                      <a:pPr algn="l"/>
                      <a:r>
                        <a:rPr lang="fr-CA" sz="1400" noProof="0" dirty="0" smtClean="0">
                          <a:latin typeface="+mj-lt"/>
                        </a:rPr>
                        <a:t>Étapes clés </a:t>
                      </a:r>
                      <a:r>
                        <a:rPr lang="fr-CA" sz="1400" noProof="0" dirty="0" smtClean="0">
                          <a:solidFill>
                            <a:schemeClr val="tx1"/>
                          </a:solidFill>
                          <a:latin typeface="+mj-lt"/>
                        </a:rPr>
                        <a:t>(</a:t>
                      </a:r>
                      <a:r>
                        <a:rPr lang="fr-FR" sz="1400" noProof="0" dirty="0" smtClean="0">
                          <a:solidFill>
                            <a:schemeClr val="tx1"/>
                          </a:solidFill>
                          <a:latin typeface="+mj-lt"/>
                        </a:rPr>
                        <a:t>facultatif – si connues au moment de la présentation)</a:t>
                      </a:r>
                      <a:endParaRPr lang="fr-CA" sz="1400" noProof="0" dirty="0" smtClean="0">
                        <a:solidFill>
                          <a:schemeClr val="tx1"/>
                        </a:solidFill>
                        <a:latin typeface="+mj-lt"/>
                      </a:endParaRPr>
                    </a:p>
                  </a:txBody>
                  <a:tcPr marL="91443" marR="91443" marT="45737" marB="45737">
                    <a:solidFill>
                      <a:srgbClr val="345075"/>
                    </a:solidFill>
                  </a:tcPr>
                </a:tc>
                <a:tc>
                  <a:txBody>
                    <a:bodyPr/>
                    <a:lstStyle/>
                    <a:p>
                      <a:pPr algn="l"/>
                      <a:r>
                        <a:rPr lang="fr-CA" sz="1400" noProof="0" dirty="0" smtClean="0">
                          <a:latin typeface="+mj-lt"/>
                        </a:rPr>
                        <a:t>Période</a:t>
                      </a:r>
                    </a:p>
                  </a:txBody>
                  <a:tcPr marL="91443" marR="91443" marT="45737" marB="45737">
                    <a:solidFill>
                      <a:srgbClr val="345075"/>
                    </a:solidFill>
                  </a:tcPr>
                </a:tc>
              </a:tr>
              <a:tr h="370981">
                <a:tc>
                  <a:txBody>
                    <a:bodyPr/>
                    <a:lstStyle/>
                    <a:p>
                      <a:r>
                        <a:rPr lang="fr-CA" sz="1400" noProof="0" dirty="0" smtClean="0">
                          <a:latin typeface="+mj-lt"/>
                        </a:rPr>
                        <a:t>Phase de la planification</a:t>
                      </a:r>
                      <a:endParaRPr lang="fr-CA" sz="1400" noProof="0" dirty="0">
                        <a:latin typeface="+mj-lt"/>
                      </a:endParaRPr>
                    </a:p>
                  </a:txBody>
                  <a:tcPr marL="91426" marR="91426" marT="45750" marB="45750">
                    <a:solidFill>
                      <a:srgbClr val="368AAF">
                        <a:alpha val="30000"/>
                      </a:srgbClr>
                    </a:solidFill>
                  </a:tcPr>
                </a:tc>
                <a:tc>
                  <a:txBody>
                    <a:bodyPr/>
                    <a:lstStyle/>
                    <a:p>
                      <a:endParaRPr lang="fr-CA" sz="1400" noProof="0" dirty="0">
                        <a:solidFill>
                          <a:schemeClr val="tx1"/>
                        </a:solidFill>
                        <a:latin typeface="+mj-lt"/>
                      </a:endParaRPr>
                    </a:p>
                  </a:txBody>
                  <a:tcPr marL="91443" marR="91443" marT="45737" marB="45737">
                    <a:solidFill>
                      <a:srgbClr val="368AAF">
                        <a:alpha val="30000"/>
                      </a:srgbClr>
                    </a:solidFill>
                  </a:tcPr>
                </a:tc>
              </a:tr>
              <a:tr h="370981">
                <a:tc>
                  <a:txBody>
                    <a:bodyPr/>
                    <a:lstStyle/>
                    <a:p>
                      <a:r>
                        <a:rPr lang="fr-CA" sz="1400" noProof="0" dirty="0" smtClean="0">
                          <a:latin typeface="+mj-lt"/>
                        </a:rPr>
                        <a:t>Présentation du plan d’ES au comité d’audit</a:t>
                      </a:r>
                      <a:endParaRPr lang="fr-CA" sz="1400" noProof="0" dirty="0">
                        <a:latin typeface="+mj-lt"/>
                      </a:endParaRPr>
                    </a:p>
                  </a:txBody>
                  <a:tcPr marL="91426" marR="91426" marT="45750" marB="45750">
                    <a:solidFill>
                      <a:srgbClr val="368AAF">
                        <a:alpha val="10000"/>
                      </a:srgbClr>
                    </a:solidFill>
                  </a:tcPr>
                </a:tc>
                <a:tc>
                  <a:txBody>
                    <a:bodyPr/>
                    <a:lstStyle/>
                    <a:p>
                      <a:endParaRPr lang="fr-CA" sz="1400" noProof="0" dirty="0">
                        <a:solidFill>
                          <a:schemeClr val="tx1"/>
                        </a:solidFill>
                        <a:latin typeface="+mj-lt"/>
                      </a:endParaRPr>
                    </a:p>
                  </a:txBody>
                  <a:tcPr marL="91443" marR="91443" marT="45737" marB="45737">
                    <a:solidFill>
                      <a:srgbClr val="368AAF">
                        <a:alpha val="10000"/>
                      </a:srgbClr>
                    </a:solidFill>
                  </a:tcPr>
                </a:tc>
              </a:tr>
              <a:tr h="370981">
                <a:tc>
                  <a:txBody>
                    <a:bodyPr/>
                    <a:lstStyle/>
                    <a:p>
                      <a:r>
                        <a:rPr lang="fr-CA" sz="1400" noProof="0" dirty="0" smtClean="0">
                          <a:latin typeface="+mj-lt"/>
                        </a:rPr>
                        <a:t>Phase d’examen</a:t>
                      </a:r>
                      <a:endParaRPr lang="fr-CA" sz="1400" noProof="0" dirty="0">
                        <a:latin typeface="+mj-lt"/>
                      </a:endParaRPr>
                    </a:p>
                  </a:txBody>
                  <a:tcPr marL="91426" marR="91426" marT="45750" marB="45750">
                    <a:solidFill>
                      <a:srgbClr val="368AAF">
                        <a:alpha val="30000"/>
                      </a:srgbClr>
                    </a:solidFill>
                  </a:tcPr>
                </a:tc>
                <a:tc>
                  <a:txBody>
                    <a:bodyPr/>
                    <a:lstStyle/>
                    <a:p>
                      <a:endParaRPr lang="fr-CA" sz="1400" noProof="0" dirty="0">
                        <a:solidFill>
                          <a:schemeClr val="tx1"/>
                        </a:solidFill>
                        <a:latin typeface="+mj-lt"/>
                      </a:endParaRPr>
                    </a:p>
                  </a:txBody>
                  <a:tcPr marL="91443" marR="91443" marT="45737" marB="45737">
                    <a:solidFill>
                      <a:srgbClr val="368AAF">
                        <a:alpha val="30000"/>
                      </a:srgbClr>
                    </a:solidFill>
                  </a:tcPr>
                </a:tc>
              </a:tr>
              <a:tr h="370981">
                <a:tc>
                  <a:txBody>
                    <a:bodyPr/>
                    <a:lstStyle/>
                    <a:p>
                      <a:r>
                        <a:rPr lang="fr-CA" sz="1400" noProof="0" dirty="0" smtClean="0">
                          <a:latin typeface="+mj-lt"/>
                        </a:rPr>
                        <a:t>Phase</a:t>
                      </a:r>
                      <a:r>
                        <a:rPr lang="fr-CA" sz="1400" baseline="0" noProof="0" dirty="0" smtClean="0">
                          <a:latin typeface="+mj-lt"/>
                        </a:rPr>
                        <a:t> du rapport</a:t>
                      </a:r>
                      <a:endParaRPr lang="fr-CA" sz="1400" noProof="0" dirty="0">
                        <a:latin typeface="+mj-lt"/>
                      </a:endParaRPr>
                    </a:p>
                  </a:txBody>
                  <a:tcPr marL="91426" marR="91426" marT="45750" marB="45750">
                    <a:solidFill>
                      <a:srgbClr val="368AAF">
                        <a:alpha val="10000"/>
                      </a:srgbClr>
                    </a:solidFill>
                  </a:tcPr>
                </a:tc>
                <a:tc>
                  <a:txBody>
                    <a:bodyPr/>
                    <a:lstStyle/>
                    <a:p>
                      <a:endParaRPr lang="fr-CA" sz="1400" baseline="0" noProof="0" dirty="0" smtClean="0">
                        <a:solidFill>
                          <a:schemeClr val="tx1"/>
                        </a:solidFill>
                        <a:latin typeface="+mj-lt"/>
                      </a:endParaRPr>
                    </a:p>
                  </a:txBody>
                  <a:tcPr marL="91443" marR="91443" marT="45737" marB="45737">
                    <a:solidFill>
                      <a:srgbClr val="368AAF">
                        <a:alpha val="10000"/>
                      </a:srgbClr>
                    </a:solidFill>
                  </a:tcPr>
                </a:tc>
              </a:tr>
              <a:tr h="370981">
                <a:tc>
                  <a:txBody>
                    <a:bodyPr/>
                    <a:lstStyle/>
                    <a:p>
                      <a:r>
                        <a:rPr lang="fr-CA" sz="1400" noProof="0" dirty="0" smtClean="0">
                          <a:latin typeface="+mj-lt"/>
                        </a:rPr>
                        <a:t>Présentation de</a:t>
                      </a:r>
                      <a:r>
                        <a:rPr lang="fr-CA" sz="1400" baseline="0" noProof="0" dirty="0" smtClean="0">
                          <a:latin typeface="+mj-lt"/>
                        </a:rPr>
                        <a:t> l’</a:t>
                      </a:r>
                      <a:r>
                        <a:rPr lang="fr-CA" sz="1400" b="1" u="none" baseline="0" noProof="0" dirty="0" smtClean="0">
                          <a:latin typeface="+mj-lt"/>
                        </a:rPr>
                        <a:t>ébauche</a:t>
                      </a:r>
                      <a:r>
                        <a:rPr lang="fr-CA" sz="1400" baseline="0" noProof="0" dirty="0" smtClean="0">
                          <a:latin typeface="+mj-lt"/>
                        </a:rPr>
                        <a:t> du rapport d’ES au comité d’audit</a:t>
                      </a:r>
                      <a:endParaRPr lang="fr-CA" sz="1400" noProof="0" dirty="0">
                        <a:latin typeface="+mj-lt"/>
                      </a:endParaRPr>
                    </a:p>
                  </a:txBody>
                  <a:tcPr marL="91426" marR="91426" marT="45750" marB="45750">
                    <a:solidFill>
                      <a:srgbClr val="368AAF">
                        <a:alpha val="30000"/>
                      </a:srgbClr>
                    </a:solidFill>
                  </a:tcPr>
                </a:tc>
                <a:tc>
                  <a:txBody>
                    <a:bodyPr/>
                    <a:lstStyle/>
                    <a:p>
                      <a:endParaRPr lang="fr-CA" sz="1400" noProof="0" dirty="0" smtClean="0">
                        <a:solidFill>
                          <a:schemeClr val="tx1"/>
                        </a:solidFill>
                        <a:latin typeface="+mj-lt"/>
                      </a:endParaRPr>
                    </a:p>
                  </a:txBody>
                  <a:tcPr marL="91443" marR="91443" marT="45737" marB="45737">
                    <a:solidFill>
                      <a:srgbClr val="368AAF">
                        <a:alpha val="30000"/>
                      </a:srgbClr>
                    </a:solidFill>
                  </a:tcPr>
                </a:tc>
              </a:tr>
            </a:tbl>
          </a:graphicData>
        </a:graphic>
      </p:graphicFrame>
      <p:graphicFrame>
        <p:nvGraphicFramePr>
          <p:cNvPr id="5" name="Table 4"/>
          <p:cNvGraphicFramePr>
            <a:graphicFrameLocks noGrp="1"/>
          </p:cNvGraphicFramePr>
          <p:nvPr/>
        </p:nvGraphicFramePr>
        <p:xfrm>
          <a:off x="287338" y="903288"/>
          <a:ext cx="8596312" cy="1484312"/>
        </p:xfrm>
        <a:graphic>
          <a:graphicData uri="http://schemas.openxmlformats.org/drawingml/2006/table">
            <a:tbl>
              <a:tblPr firstRow="1" bandRow="1">
                <a:tableStyleId>{21E4AEA4-8DFA-4A89-87EB-49C32662AFE0}</a:tableStyleId>
              </a:tblPr>
              <a:tblGrid>
                <a:gridCol w="5504369"/>
                <a:gridCol w="3091943"/>
              </a:tblGrid>
              <a:tr h="371078">
                <a:tc>
                  <a:txBody>
                    <a:bodyPr/>
                    <a:lstStyle/>
                    <a:p>
                      <a:pPr algn="l"/>
                      <a:r>
                        <a:rPr lang="en-CA" sz="1300" noProof="0" dirty="0" smtClean="0">
                          <a:solidFill>
                            <a:schemeClr val="bg1"/>
                          </a:solidFill>
                          <a:latin typeface="+mj-lt"/>
                        </a:rPr>
                        <a:t>Dates </a:t>
                      </a:r>
                      <a:r>
                        <a:rPr lang="en-CA" sz="1300" noProof="0" dirty="0" err="1" smtClean="0">
                          <a:solidFill>
                            <a:schemeClr val="bg1"/>
                          </a:solidFill>
                          <a:latin typeface="+mj-lt"/>
                        </a:rPr>
                        <a:t>clés</a:t>
                      </a:r>
                      <a:endParaRPr lang="en-CA" sz="1300" noProof="0" dirty="0">
                        <a:solidFill>
                          <a:schemeClr val="bg1"/>
                        </a:solidFill>
                        <a:latin typeface="+mj-lt"/>
                      </a:endParaRPr>
                    </a:p>
                  </a:txBody>
                  <a:tcPr marL="91443" marR="91443" marT="45749" marB="45749">
                    <a:solidFill>
                      <a:srgbClr val="345075"/>
                    </a:solidFill>
                  </a:tcPr>
                </a:tc>
                <a:tc>
                  <a:txBody>
                    <a:bodyPr/>
                    <a:lstStyle/>
                    <a:p>
                      <a:pPr algn="l"/>
                      <a:r>
                        <a:rPr lang="en-CA" sz="1300" noProof="0" dirty="0" smtClean="0">
                          <a:solidFill>
                            <a:schemeClr val="bg1"/>
                          </a:solidFill>
                          <a:latin typeface="+mj-lt"/>
                        </a:rPr>
                        <a:t>Date </a:t>
                      </a:r>
                      <a:r>
                        <a:rPr lang="en-CA" sz="1300" noProof="0" dirty="0" err="1" smtClean="0">
                          <a:solidFill>
                            <a:schemeClr val="bg1"/>
                          </a:solidFill>
                          <a:latin typeface="+mj-lt"/>
                        </a:rPr>
                        <a:t>prévue</a:t>
                      </a:r>
                      <a:endParaRPr lang="en-CA" sz="1300" noProof="0" dirty="0">
                        <a:solidFill>
                          <a:schemeClr val="bg1"/>
                        </a:solidFill>
                        <a:latin typeface="+mj-lt"/>
                      </a:endParaRPr>
                    </a:p>
                  </a:txBody>
                  <a:tcPr marL="91443" marR="91443" marT="45749" marB="45749">
                    <a:solidFill>
                      <a:srgbClr val="345075"/>
                    </a:solidFill>
                  </a:tcPr>
                </a:tc>
              </a:tr>
              <a:tr h="371078">
                <a:tc>
                  <a:txBody>
                    <a:bodyPr/>
                    <a:lstStyle/>
                    <a:p>
                      <a:r>
                        <a:rPr lang="en-CA" sz="1300" dirty="0" smtClean="0">
                          <a:solidFill>
                            <a:schemeClr val="tx1"/>
                          </a:solidFill>
                          <a:latin typeface="+mj-lt"/>
                        </a:rPr>
                        <a:t>Début de </a:t>
                      </a:r>
                      <a:r>
                        <a:rPr lang="en-CA" sz="1300" dirty="0" err="1" smtClean="0">
                          <a:solidFill>
                            <a:schemeClr val="tx1"/>
                          </a:solidFill>
                          <a:latin typeface="+mj-lt"/>
                        </a:rPr>
                        <a:t>l'examen</a:t>
                      </a:r>
                      <a:r>
                        <a:rPr lang="en-CA" sz="1300" dirty="0" smtClean="0">
                          <a:solidFill>
                            <a:schemeClr val="tx1"/>
                          </a:solidFill>
                          <a:latin typeface="+mj-lt"/>
                        </a:rPr>
                        <a:t> </a:t>
                      </a:r>
                      <a:r>
                        <a:rPr lang="en-CA" sz="1300" dirty="0" err="1" smtClean="0">
                          <a:solidFill>
                            <a:schemeClr val="tx1"/>
                          </a:solidFill>
                          <a:latin typeface="+mj-lt"/>
                        </a:rPr>
                        <a:t>spécial</a:t>
                      </a:r>
                      <a:endParaRPr lang="en-CA" sz="1300" dirty="0">
                        <a:solidFill>
                          <a:schemeClr val="tx1"/>
                        </a:solidFill>
                        <a:latin typeface="+mj-lt"/>
                      </a:endParaRPr>
                    </a:p>
                  </a:txBody>
                  <a:tcPr marL="91443" marR="91443" marT="45749" marB="45749">
                    <a:solidFill>
                      <a:srgbClr val="368AAF">
                        <a:alpha val="30000"/>
                      </a:srgbClr>
                    </a:solidFill>
                  </a:tcPr>
                </a:tc>
                <a:tc>
                  <a:txBody>
                    <a:bodyPr/>
                    <a:lstStyle/>
                    <a:p>
                      <a:endParaRPr lang="en-CA" sz="1300" noProof="0" dirty="0">
                        <a:solidFill>
                          <a:schemeClr val="tx1"/>
                        </a:solidFill>
                        <a:latin typeface="+mj-lt"/>
                      </a:endParaRPr>
                    </a:p>
                  </a:txBody>
                  <a:tcPr marL="91443" marR="91443" marT="45749" marB="45749">
                    <a:solidFill>
                      <a:srgbClr val="368AAF">
                        <a:alpha val="30000"/>
                      </a:srgbClr>
                    </a:solidFill>
                  </a:tcPr>
                </a:tc>
              </a:tr>
              <a:tr h="371078">
                <a:tc>
                  <a:txBody>
                    <a:bodyPr/>
                    <a:lstStyle/>
                    <a:p>
                      <a:r>
                        <a:rPr lang="fr-FR" sz="1300" kern="1200" noProof="0" dirty="0" smtClean="0">
                          <a:solidFill>
                            <a:schemeClr val="tx1"/>
                          </a:solidFill>
                          <a:latin typeface="+mn-lt"/>
                          <a:ea typeface="+mn-ea"/>
                          <a:cs typeface="+mn-cs"/>
                        </a:rPr>
                        <a:t>Présentation du rapport </a:t>
                      </a:r>
                      <a:r>
                        <a:rPr lang="fr-FR" sz="1300" b="1" kern="1200" noProof="0" dirty="0" smtClean="0">
                          <a:solidFill>
                            <a:schemeClr val="tx1"/>
                          </a:solidFill>
                          <a:latin typeface="+mn-lt"/>
                          <a:ea typeface="+mn-ea"/>
                          <a:cs typeface="+mn-cs"/>
                        </a:rPr>
                        <a:t>final</a:t>
                      </a:r>
                      <a:r>
                        <a:rPr lang="fr-FR" sz="1300" kern="1200" noProof="0" dirty="0" smtClean="0">
                          <a:solidFill>
                            <a:schemeClr val="tx1"/>
                          </a:solidFill>
                          <a:latin typeface="+mn-lt"/>
                          <a:ea typeface="+mn-ea"/>
                          <a:cs typeface="+mn-cs"/>
                        </a:rPr>
                        <a:t> d’ES au Conseil d‘administration</a:t>
                      </a:r>
                      <a:endParaRPr lang="en-CA" sz="1300" kern="1200" dirty="0">
                        <a:solidFill>
                          <a:schemeClr val="tx1"/>
                        </a:solidFill>
                        <a:latin typeface="+mn-lt"/>
                        <a:ea typeface="+mn-ea"/>
                        <a:cs typeface="+mn-cs"/>
                      </a:endParaRPr>
                    </a:p>
                  </a:txBody>
                  <a:tcPr marL="91443" marR="91443" marT="45749" marB="45749">
                    <a:solidFill>
                      <a:srgbClr val="368AAF">
                        <a:alpha val="10000"/>
                      </a:srgbClr>
                    </a:solidFill>
                  </a:tcPr>
                </a:tc>
                <a:tc>
                  <a:txBody>
                    <a:bodyPr/>
                    <a:lstStyle/>
                    <a:p>
                      <a:endParaRPr lang="en-CA" sz="1300" noProof="0" dirty="0">
                        <a:solidFill>
                          <a:schemeClr val="tx1"/>
                        </a:solidFill>
                        <a:latin typeface="+mj-lt"/>
                      </a:endParaRPr>
                    </a:p>
                  </a:txBody>
                  <a:tcPr marL="91443" marR="91443" marT="45749" marB="45749">
                    <a:solidFill>
                      <a:srgbClr val="368AAF">
                        <a:alpha val="10000"/>
                      </a:srgbClr>
                    </a:solidFill>
                  </a:tcPr>
                </a:tc>
              </a:tr>
              <a:tr h="371078">
                <a:tc>
                  <a:txBody>
                    <a:bodyPr/>
                    <a:lstStyle/>
                    <a:p>
                      <a:r>
                        <a:rPr lang="en-CA" sz="1300" noProof="0" dirty="0" smtClean="0">
                          <a:solidFill>
                            <a:schemeClr val="tx1"/>
                          </a:solidFill>
                          <a:latin typeface="+mj-lt"/>
                        </a:rPr>
                        <a:t>Date</a:t>
                      </a:r>
                      <a:r>
                        <a:rPr lang="en-CA" sz="1300" baseline="0" noProof="0" dirty="0" smtClean="0">
                          <a:solidFill>
                            <a:schemeClr val="tx1"/>
                          </a:solidFill>
                          <a:latin typeface="+mj-lt"/>
                        </a:rPr>
                        <a:t> </a:t>
                      </a:r>
                      <a:r>
                        <a:rPr lang="en-CA" sz="1300" baseline="0" noProof="0" dirty="0" err="1" smtClean="0">
                          <a:solidFill>
                            <a:schemeClr val="tx1"/>
                          </a:solidFill>
                          <a:latin typeface="+mj-lt"/>
                        </a:rPr>
                        <a:t>d’échéance</a:t>
                      </a:r>
                      <a:r>
                        <a:rPr lang="en-CA" sz="1300" baseline="0" noProof="0" dirty="0" smtClean="0">
                          <a:solidFill>
                            <a:schemeClr val="tx1"/>
                          </a:solidFill>
                          <a:latin typeface="+mj-lt"/>
                        </a:rPr>
                        <a:t> </a:t>
                      </a:r>
                      <a:r>
                        <a:rPr lang="en-CA" sz="1300" baseline="0" noProof="0" dirty="0" err="1" smtClean="0">
                          <a:solidFill>
                            <a:schemeClr val="tx1"/>
                          </a:solidFill>
                          <a:latin typeface="+mj-lt"/>
                        </a:rPr>
                        <a:t>législative</a:t>
                      </a:r>
                      <a:endParaRPr lang="en-CA" sz="1300" dirty="0">
                        <a:solidFill>
                          <a:schemeClr val="tx1"/>
                        </a:solidFill>
                        <a:latin typeface="+mj-lt"/>
                      </a:endParaRPr>
                    </a:p>
                  </a:txBody>
                  <a:tcPr marL="91443" marR="91443" marT="45749" marB="45749">
                    <a:solidFill>
                      <a:srgbClr val="368AAF">
                        <a:alpha val="30000"/>
                      </a:srgbClr>
                    </a:solidFill>
                  </a:tcPr>
                </a:tc>
                <a:tc>
                  <a:txBody>
                    <a:bodyPr/>
                    <a:lstStyle/>
                    <a:p>
                      <a:endParaRPr lang="en-CA" sz="1300" noProof="0" dirty="0">
                        <a:solidFill>
                          <a:schemeClr val="tx1"/>
                        </a:solidFill>
                        <a:latin typeface="+mj-lt"/>
                      </a:endParaRPr>
                    </a:p>
                  </a:txBody>
                  <a:tcPr marL="91443" marR="91443" marT="45749" marB="45749">
                    <a:solidFill>
                      <a:srgbClr val="368AAF">
                        <a:alpha val="30000"/>
                      </a:srgbClr>
                    </a:solidFill>
                  </a:tcPr>
                </a:tc>
              </a:tr>
            </a:tbl>
          </a:graphicData>
        </a:graphic>
      </p:graphicFrame>
    </p:spTree>
  </p:cSld>
  <p:clrMapOvr>
    <a:masterClrMapping/>
  </p:clrMapOvr>
  <p:transition>
    <p:fade thruBlk="1"/>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166688"/>
            <a:ext cx="8820150" cy="992187"/>
          </a:xfrm>
        </p:spPr>
        <p:txBody>
          <a:bodyPr/>
          <a:lstStyle/>
          <a:p>
            <a:pPr>
              <a:defRPr/>
            </a:pPr>
            <a:r>
              <a:rPr lang="fr-CA" dirty="0" smtClean="0"/>
              <a:t>Communication de l’information</a:t>
            </a:r>
            <a:endParaRPr lang="fr-CA" dirty="0"/>
          </a:p>
        </p:txBody>
      </p:sp>
      <p:sp>
        <p:nvSpPr>
          <p:cNvPr id="49155" name="Picture Placeholder 3"/>
          <p:cNvSpPr>
            <a:spLocks noGrp="1"/>
          </p:cNvSpPr>
          <p:nvPr>
            <p:ph type="pic" sz="quarter" idx="12"/>
          </p:nvPr>
        </p:nvSpPr>
        <p:spPr bwMode="auto">
          <a:xfrm>
            <a:off x="0" y="1252538"/>
            <a:ext cx="9144000" cy="2924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49156" name="Footer Placeholder 4"/>
          <p:cNvSpPr>
            <a:spLocks noGrp="1"/>
          </p:cNvSpPr>
          <p:nvPr>
            <p:ph type="ftr" sz="quarter" idx="13"/>
          </p:nvPr>
        </p:nvSpPr>
        <p:spPr bwMode="auto">
          <a:xfrm>
            <a:off x="0" y="3763963"/>
            <a:ext cx="9144000" cy="4127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fontAlgn="base">
              <a:spcBef>
                <a:spcPct val="0"/>
              </a:spcBef>
              <a:spcAft>
                <a:spcPct val="0"/>
              </a:spcAft>
              <a:buFont typeface="Arial" panose="020B0604020202020204" pitchFamily="34" charset="0"/>
              <a:buNone/>
            </a:pPr>
            <a:r>
              <a:rPr lang="fr-FR" altLang="en-US" sz="1000" smtClean="0">
                <a:solidFill>
                  <a:schemeClr val="tx1"/>
                </a:solidFill>
              </a:rPr>
              <a:t>Instructions – Avant d’utiliser une photo, assurez-vous que les autorisations nécessaires ont été accordées par le propriétaire des droits de la photo et que les conditions d’utilisation sont respectées, telles que le crédit photo ou la localisation.</a:t>
            </a:r>
          </a:p>
          <a:p>
            <a:pPr fontAlgn="base">
              <a:spcBef>
                <a:spcPct val="0"/>
              </a:spcBef>
              <a:spcAft>
                <a:spcPct val="0"/>
              </a:spcAft>
              <a:buFont typeface="Arial" panose="020B0604020202020204" pitchFamily="34" charset="0"/>
              <a:buNone/>
            </a:pPr>
            <a:r>
              <a:rPr lang="fr-FR" altLang="en-US" sz="1000" smtClean="0">
                <a:solidFill>
                  <a:schemeClr val="tx1"/>
                </a:solidFill>
              </a:rPr>
              <a:t>Suggestion – Utilisez des images représentatives du sujet de la présentation. Si un espace réservé pour l'image n'est pas utilisé, supprimez-le.</a:t>
            </a:r>
          </a:p>
        </p:txBody>
      </p:sp>
    </p:spTree>
  </p:cSld>
  <p:clrMapOvr>
    <a:masterClrMapping/>
  </p:clrMapOvr>
  <p:transition>
    <p:fade thruBlk="1"/>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166688"/>
            <a:ext cx="8820150" cy="992187"/>
          </a:xfrm>
        </p:spPr>
        <p:txBody>
          <a:bodyPr/>
          <a:lstStyle/>
          <a:p>
            <a:pPr>
              <a:defRPr/>
            </a:pPr>
            <a:r>
              <a:rPr lang="fr-FR" dirty="0"/>
              <a:t>Format et structure du rapport d’ES</a:t>
            </a:r>
          </a:p>
        </p:txBody>
      </p:sp>
      <p:sp>
        <p:nvSpPr>
          <p:cNvPr id="5" name="Text Placeholder 4"/>
          <p:cNvSpPr>
            <a:spLocks noGrp="1"/>
          </p:cNvSpPr>
          <p:nvPr>
            <p:ph type="body" idx="2"/>
          </p:nvPr>
        </p:nvSpPr>
        <p:spPr>
          <a:xfrm>
            <a:off x="0" y="1252538"/>
            <a:ext cx="8820150" cy="2924175"/>
          </a:xfrm>
        </p:spPr>
        <p:txBody>
          <a:bodyPr/>
          <a:lstStyle/>
          <a:p>
            <a:pPr marL="285750" indent="0">
              <a:buFont typeface="Wingdings" panose="05000000000000000000" pitchFamily="2" charset="2"/>
              <a:buNone/>
              <a:defRPr/>
            </a:pPr>
            <a:r>
              <a:rPr lang="fr-FR" sz="1400" dirty="0"/>
              <a:t>Le format et la structure des rapports d’examen </a:t>
            </a:r>
            <a:r>
              <a:rPr lang="fr-FR" sz="1400" dirty="0" smtClean="0"/>
              <a:t>spécial </a:t>
            </a:r>
            <a:r>
              <a:rPr lang="fr-FR" sz="1400" dirty="0"/>
              <a:t>ont évolué. Les changements </a:t>
            </a:r>
            <a:r>
              <a:rPr lang="fr-FR" sz="1400" dirty="0" smtClean="0"/>
              <a:t>récents </a:t>
            </a:r>
            <a:r>
              <a:rPr lang="fr-FR" sz="1400" dirty="0"/>
              <a:t>incluent : </a:t>
            </a:r>
          </a:p>
          <a:p>
            <a:pPr>
              <a:defRPr/>
            </a:pPr>
            <a:r>
              <a:rPr lang="fr-FR" sz="1400" dirty="0"/>
              <a:t>Généralement plus courts</a:t>
            </a:r>
          </a:p>
          <a:p>
            <a:pPr>
              <a:defRPr/>
            </a:pPr>
            <a:r>
              <a:rPr lang="fr-FR" sz="1400" dirty="0"/>
              <a:t>Facilité de consultation en fonction de l’intérêt du lecteur</a:t>
            </a:r>
          </a:p>
          <a:p>
            <a:pPr>
              <a:defRPr/>
            </a:pPr>
            <a:r>
              <a:rPr lang="fr-FR" sz="1400" dirty="0"/>
              <a:t>Tableau de bord, format style bulletin de notes, dans un tableau</a:t>
            </a:r>
          </a:p>
          <a:p>
            <a:pPr marL="285750" indent="0">
              <a:buFont typeface="Wingdings" panose="05000000000000000000" pitchFamily="2" charset="2"/>
              <a:buNone/>
              <a:defRPr/>
            </a:pPr>
            <a:r>
              <a:rPr lang="fr-FR" sz="1400" dirty="0"/>
              <a:t>    </a:t>
            </a:r>
            <a:r>
              <a:rPr lang="fr-FR" sz="1400" dirty="0" smtClean="0"/>
              <a:t>      = </a:t>
            </a:r>
            <a:r>
              <a:rPr lang="fr-FR" sz="1400" dirty="0"/>
              <a:t>a respecté les critères d’audit</a:t>
            </a:r>
          </a:p>
          <a:p>
            <a:pPr marL="285750" indent="0">
              <a:buFont typeface="Wingdings" panose="05000000000000000000" pitchFamily="2" charset="2"/>
              <a:buNone/>
              <a:defRPr/>
            </a:pPr>
            <a:r>
              <a:rPr lang="fr-FR" sz="1400" dirty="0"/>
              <a:t>    </a:t>
            </a:r>
            <a:r>
              <a:rPr lang="fr-FR" sz="1400" dirty="0" smtClean="0"/>
              <a:t>      = a </a:t>
            </a:r>
            <a:r>
              <a:rPr lang="fr-FR" sz="1400" dirty="0"/>
              <a:t>respecté les critères d’audit, mais des améliorations s’avèrent nécessaires</a:t>
            </a:r>
          </a:p>
          <a:p>
            <a:pPr marL="285750" indent="0">
              <a:buFont typeface="Wingdings" panose="05000000000000000000" pitchFamily="2" charset="2"/>
              <a:buNone/>
              <a:defRPr/>
            </a:pPr>
            <a:r>
              <a:rPr lang="fr-FR" sz="1400" dirty="0"/>
              <a:t>    </a:t>
            </a:r>
            <a:r>
              <a:rPr lang="fr-FR" sz="1400" dirty="0" smtClean="0"/>
              <a:t>      = </a:t>
            </a:r>
            <a:r>
              <a:rPr lang="fr-FR" sz="1400" dirty="0"/>
              <a:t>n’a pas respecté les critères d’audit</a:t>
            </a:r>
          </a:p>
          <a:p>
            <a:pPr marL="285750" indent="0">
              <a:buFont typeface="Wingdings" panose="05000000000000000000" pitchFamily="2" charset="2"/>
              <a:buNone/>
              <a:defRPr/>
            </a:pPr>
            <a:r>
              <a:rPr lang="fr-FR" sz="1400" dirty="0"/>
              <a:t>Ces deux dernières catégories sont expliquées plus en </a:t>
            </a:r>
            <a:r>
              <a:rPr lang="fr-FR" sz="1400" dirty="0" smtClean="0"/>
              <a:t>détail </a:t>
            </a:r>
            <a:r>
              <a:rPr lang="fr-FR" sz="1400" dirty="0"/>
              <a:t>dans un texte </a:t>
            </a:r>
            <a:r>
              <a:rPr lang="fr-FR" sz="1400" dirty="0" smtClean="0"/>
              <a:t>situé </a:t>
            </a:r>
            <a:r>
              <a:rPr lang="fr-FR" sz="1400" dirty="0"/>
              <a:t>sous les tableaux et elles sont accompagnées de recommandations et de réponses de la direction</a:t>
            </a:r>
            <a:r>
              <a:rPr lang="fr-FR" sz="1400" dirty="0" smtClean="0"/>
              <a:t>.</a:t>
            </a:r>
            <a:endParaRPr lang="fr-FR" sz="1400" dirty="0"/>
          </a:p>
        </p:txBody>
      </p:sp>
      <p:pic>
        <p:nvPicPr>
          <p:cNvPr id="51204"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06413" y="2709863"/>
            <a:ext cx="219075"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5"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6413" y="3073400"/>
            <a:ext cx="219075"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6"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06413" y="3433763"/>
            <a:ext cx="219075"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thruBlk="1"/>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0" y="166688"/>
            <a:ext cx="8820150" cy="992187"/>
          </a:xfrm>
        </p:spPr>
        <p:txBody>
          <a:bodyPr/>
          <a:lstStyle/>
          <a:p>
            <a:pPr>
              <a:defRPr/>
            </a:pPr>
            <a:r>
              <a:rPr lang="fr-FR" dirty="0"/>
              <a:t>Accès à l’information et sécurité</a:t>
            </a:r>
          </a:p>
        </p:txBody>
      </p:sp>
      <p:sp>
        <p:nvSpPr>
          <p:cNvPr id="52227" name="Text Placeholder 6"/>
          <p:cNvSpPr>
            <a:spLocks noGrp="1"/>
          </p:cNvSpPr>
          <p:nvPr>
            <p:ph type="body" idx="2"/>
          </p:nvPr>
        </p:nvSpPr>
        <p:spPr bwMode="auto">
          <a:xfrm>
            <a:off x="0" y="1252538"/>
            <a:ext cx="8820150" cy="2924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compatLnSpc="1">
            <a:prstTxWarp prst="textNoShape">
              <a:avLst/>
            </a:prstTxWarp>
          </a:bodyPr>
          <a:lstStyle/>
          <a:p>
            <a:pPr>
              <a:spcBef>
                <a:spcPct val="0"/>
              </a:spcBef>
            </a:pPr>
            <a:r>
              <a:rPr lang="fr-FR" altLang="en-US" sz="1600" smtClean="0"/>
              <a:t>L’équipe d’audit peut demander l’accès à toute information qu’elle juge pertinente et nécessaire à la réalisation de l’ES, même si elle est protégée par le secret professionnel ou d’autres privilèges.</a:t>
            </a:r>
          </a:p>
          <a:p>
            <a:pPr>
              <a:spcBef>
                <a:spcPct val="0"/>
              </a:spcBef>
            </a:pPr>
            <a:r>
              <a:rPr lang="fr-FR" altLang="en-US" sz="1600" smtClean="0"/>
              <a:t>L’information fournie à l’équipe d’audit est gardée en la possession du BVG.</a:t>
            </a:r>
          </a:p>
          <a:p>
            <a:pPr>
              <a:spcBef>
                <a:spcPct val="0"/>
              </a:spcBef>
            </a:pPr>
            <a:r>
              <a:rPr lang="fr-FR" altLang="en-US" sz="1600" smtClean="0"/>
              <a:t>Les dispositions de la </a:t>
            </a:r>
            <a:r>
              <a:rPr lang="fr-FR" altLang="en-US" sz="1600" i="1" smtClean="0"/>
              <a:t>Loi sur l’accès à l’information</a:t>
            </a:r>
            <a:r>
              <a:rPr lang="fr-FR" altLang="en-US" sz="1600" smtClean="0"/>
              <a:t> ne s’appliquent pas quand il est question de l’accès du BVG à l’information à des fins d’audit. La Loi interdit au BVG de divulguer ou de rendre public tout document utilisé ou créé dans le cadre d’un ES. Les entités ne peuvent pas invoquer la même exemption d’audit que celle dont dispose le BVG.</a:t>
            </a:r>
          </a:p>
          <a:p>
            <a:pPr>
              <a:spcBef>
                <a:spcPct val="0"/>
              </a:spcBef>
            </a:pPr>
            <a:r>
              <a:rPr lang="fr-FR" altLang="en-US" sz="1600" smtClean="0"/>
              <a:t>Les ébauches de rapport fournies à </a:t>
            </a:r>
            <a:r>
              <a:rPr lang="fr-FR" altLang="en-US" sz="1600" smtClean="0">
                <a:solidFill>
                  <a:srgbClr val="C00000"/>
                </a:solidFill>
              </a:rPr>
              <a:t>(nom de la Société)</a:t>
            </a:r>
            <a:r>
              <a:rPr lang="fr-FR" altLang="en-US" sz="1600" smtClean="0"/>
              <a:t> seront transmises à l’aide de l’interface pour documents contrôlés (CODI). Ces documents sont protégés et </a:t>
            </a:r>
            <a:r>
              <a:rPr lang="fr-FR" altLang="en-US" sz="1600" smtClean="0">
                <a:solidFill>
                  <a:srgbClr val="C00000"/>
                </a:solidFill>
              </a:rPr>
              <a:t>(nom de la Société)</a:t>
            </a:r>
            <a:r>
              <a:rPr lang="fr-FR" altLang="en-US" sz="1600" smtClean="0"/>
              <a:t> est invitée à traiter le contenu de ces documents avec la discrétion qui s’impose.</a:t>
            </a:r>
          </a:p>
        </p:txBody>
      </p:sp>
    </p:spTree>
  </p:cSld>
  <p:clrMapOvr>
    <a:masterClrMapping/>
  </p:clrMapOvr>
  <p:transition>
    <p:fade thruBlk="1"/>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517650"/>
            <a:ext cx="9144000" cy="1635125"/>
          </a:xfrm>
        </p:spPr>
        <p:txBody>
          <a:bodyPr/>
          <a:lstStyle/>
          <a:p>
            <a:pPr algn="ctr" eaLnBrk="1" hangingPunct="1">
              <a:defRPr/>
            </a:pPr>
            <a:r>
              <a:rPr lang="fr-CA" dirty="0" smtClean="0"/>
              <a:t>Questions?</a:t>
            </a:r>
            <a:endParaRPr lang="fr-CA" dirty="0"/>
          </a:p>
        </p:txBody>
      </p:sp>
    </p:spTree>
  </p:cSld>
  <p:clrMapOvr>
    <a:masterClrMapping/>
  </p:clrMapOvr>
  <p:transition>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2"/>
          </p:nvPr>
        </p:nvSpPr>
        <p:spPr>
          <a:xfrm>
            <a:off x="325438" y="2606675"/>
            <a:ext cx="1893887" cy="1079500"/>
          </a:xfrm>
        </p:spPr>
        <p:txBody>
          <a:bodyPr/>
          <a:lstStyle/>
          <a:p>
            <a:pPr eaLnBrk="1" fontAlgn="auto" hangingPunct="1">
              <a:defRPr/>
            </a:pPr>
            <a:r>
              <a:rPr lang="fr-FR" dirty="0"/>
              <a:t>Cadre de l’ES </a:t>
            </a:r>
            <a:r>
              <a:rPr lang="fr-FR" dirty="0" smtClean="0"/>
              <a:t/>
            </a:r>
            <a:br>
              <a:rPr lang="fr-FR" dirty="0" smtClean="0"/>
            </a:br>
            <a:r>
              <a:rPr lang="fr-FR" dirty="0" smtClean="0"/>
              <a:t>et </a:t>
            </a:r>
            <a:r>
              <a:rPr lang="fr-FR" dirty="0"/>
              <a:t>conclusion</a:t>
            </a:r>
          </a:p>
        </p:txBody>
      </p:sp>
      <p:sp>
        <p:nvSpPr>
          <p:cNvPr id="4" name="Text Placeholder 3"/>
          <p:cNvSpPr>
            <a:spLocks noGrp="1"/>
          </p:cNvSpPr>
          <p:nvPr>
            <p:ph type="body" idx="15"/>
          </p:nvPr>
        </p:nvSpPr>
        <p:spPr>
          <a:xfrm>
            <a:off x="2603500" y="2606675"/>
            <a:ext cx="1893888" cy="1079500"/>
          </a:xfrm>
        </p:spPr>
        <p:txBody>
          <a:bodyPr/>
          <a:lstStyle/>
          <a:p>
            <a:pPr>
              <a:defRPr/>
            </a:pPr>
            <a:r>
              <a:rPr lang="fr-FR" altLang="en-US" dirty="0"/>
              <a:t>Rôles et responsabilités </a:t>
            </a:r>
            <a:r>
              <a:rPr lang="fr-FR" altLang="en-US" dirty="0" smtClean="0"/>
              <a:t/>
            </a:r>
            <a:br>
              <a:rPr lang="fr-FR" altLang="en-US" dirty="0" smtClean="0"/>
            </a:br>
            <a:r>
              <a:rPr lang="fr-FR" altLang="en-US" dirty="0" smtClean="0"/>
              <a:t>des </a:t>
            </a:r>
            <a:r>
              <a:rPr lang="fr-FR" altLang="en-US" dirty="0"/>
              <a:t>participants</a:t>
            </a:r>
          </a:p>
        </p:txBody>
      </p:sp>
      <p:sp>
        <p:nvSpPr>
          <p:cNvPr id="6" name="Text Placeholder 5"/>
          <p:cNvSpPr>
            <a:spLocks noGrp="1"/>
          </p:cNvSpPr>
          <p:nvPr>
            <p:ph type="body" idx="16"/>
          </p:nvPr>
        </p:nvSpPr>
        <p:spPr>
          <a:xfrm>
            <a:off x="4819650" y="2606675"/>
            <a:ext cx="1893888" cy="1079500"/>
          </a:xfrm>
        </p:spPr>
        <p:txBody>
          <a:bodyPr/>
          <a:lstStyle/>
          <a:p>
            <a:pPr>
              <a:defRPr/>
            </a:pPr>
            <a:r>
              <a:rPr lang="en-CA" altLang="en-US" dirty="0"/>
              <a:t>Phases de </a:t>
            </a:r>
            <a:r>
              <a:rPr lang="en-CA" altLang="en-US" dirty="0" err="1"/>
              <a:t>l’ES</a:t>
            </a:r>
            <a:endParaRPr lang="en-CA" altLang="en-US" dirty="0"/>
          </a:p>
        </p:txBody>
      </p:sp>
      <p:sp>
        <p:nvSpPr>
          <p:cNvPr id="7" name="Text Placeholder 6"/>
          <p:cNvSpPr>
            <a:spLocks noGrp="1"/>
          </p:cNvSpPr>
          <p:nvPr>
            <p:ph type="body" idx="17"/>
          </p:nvPr>
        </p:nvSpPr>
        <p:spPr>
          <a:xfrm>
            <a:off x="7037388" y="2587625"/>
            <a:ext cx="1895475" cy="1081088"/>
          </a:xfrm>
        </p:spPr>
        <p:txBody>
          <a:bodyPr/>
          <a:lstStyle/>
          <a:p>
            <a:pPr>
              <a:defRPr/>
            </a:pPr>
            <a:r>
              <a:rPr lang="en-CA" altLang="en-US" dirty="0"/>
              <a:t>Communication </a:t>
            </a:r>
            <a:r>
              <a:rPr lang="en-CA" altLang="en-US" dirty="0" smtClean="0"/>
              <a:t/>
            </a:r>
            <a:br>
              <a:rPr lang="en-CA" altLang="en-US" dirty="0" smtClean="0"/>
            </a:br>
            <a:r>
              <a:rPr lang="en-CA" altLang="en-US" dirty="0" smtClean="0"/>
              <a:t>de </a:t>
            </a:r>
            <a:r>
              <a:rPr lang="en-CA" altLang="en-US" dirty="0"/>
              <a:t>l’information</a:t>
            </a:r>
          </a:p>
        </p:txBody>
      </p:sp>
      <p:sp>
        <p:nvSpPr>
          <p:cNvPr id="31747" name="Title 1"/>
          <p:cNvSpPr>
            <a:spLocks noGrp="1"/>
          </p:cNvSpPr>
          <p:nvPr>
            <p:ph type="title"/>
          </p:nvPr>
        </p:nvSpPr>
        <p:spPr>
          <a:xfrm>
            <a:off x="0" y="166688"/>
            <a:ext cx="8820150" cy="992187"/>
          </a:xfrm>
        </p:spPr>
        <p:txBody>
          <a:bodyPr/>
          <a:lstStyle/>
          <a:p>
            <a:pPr>
              <a:defRPr/>
            </a:pPr>
            <a:r>
              <a:rPr lang="fr-CA" altLang="en-US" dirty="0" smtClean="0"/>
              <a:t>Contenu de cette présentation</a:t>
            </a:r>
          </a:p>
        </p:txBody>
      </p:sp>
      <p:cxnSp>
        <p:nvCxnSpPr>
          <p:cNvPr id="5" name="Straight Connector 4"/>
          <p:cNvCxnSpPr/>
          <p:nvPr/>
        </p:nvCxnSpPr>
        <p:spPr>
          <a:xfrm>
            <a:off x="2411413" y="1890713"/>
            <a:ext cx="0" cy="1797050"/>
          </a:xfrm>
          <a:prstGeom prst="line">
            <a:avLst/>
          </a:prstGeom>
          <a:ln w="6350">
            <a:solidFill>
              <a:srgbClr val="345075"/>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4648200" y="1890713"/>
            <a:ext cx="0" cy="1797050"/>
          </a:xfrm>
          <a:prstGeom prst="line">
            <a:avLst/>
          </a:prstGeom>
          <a:ln w="6350">
            <a:solidFill>
              <a:srgbClr val="345075"/>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6884988" y="1890713"/>
            <a:ext cx="0" cy="1797050"/>
          </a:xfrm>
          <a:prstGeom prst="line">
            <a:avLst/>
          </a:prstGeom>
          <a:ln w="6350">
            <a:solidFill>
              <a:srgbClr val="345075"/>
            </a:solidFill>
          </a:ln>
        </p:spPr>
        <p:style>
          <a:lnRef idx="1">
            <a:schemeClr val="accent1"/>
          </a:lnRef>
          <a:fillRef idx="0">
            <a:schemeClr val="accent1"/>
          </a:fillRef>
          <a:effectRef idx="0">
            <a:schemeClr val="accent1"/>
          </a:effectRef>
          <a:fontRef idx="minor">
            <a:schemeClr val="tx1"/>
          </a:fontRef>
        </p:style>
      </p:cxnSp>
      <p:pic>
        <p:nvPicPr>
          <p:cNvPr id="35" name="Picture 12"/>
          <p:cNvPicPr>
            <a:picLocks noChangeAspect="1"/>
          </p:cNvPicPr>
          <p:nvPr/>
        </p:nvPicPr>
        <p:blipFill>
          <a:blip r:embed="rId3" cstate="print">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3181768" y="2048924"/>
            <a:ext cx="767204" cy="64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11"/>
          <p:cNvPicPr>
            <a:picLocks noChangeAspect="1"/>
          </p:cNvPicPr>
          <p:nvPr/>
        </p:nvPicPr>
        <p:blipFill>
          <a:blip r:embed="rId4" cstate="print">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5422935" y="2083938"/>
            <a:ext cx="727075"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17"/>
          <p:cNvPicPr>
            <a:picLocks noChangeAspect="1"/>
          </p:cNvPicPr>
          <p:nvPr/>
        </p:nvPicPr>
        <p:blipFill>
          <a:blip r:embed="rId5" cstate="print">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7605247" y="2144713"/>
            <a:ext cx="760413"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9"/>
          <p:cNvPicPr>
            <a:picLocks noChangeAspect="1"/>
          </p:cNvPicPr>
          <p:nvPr/>
        </p:nvPicPr>
        <p:blipFill>
          <a:blip r:embed="rId6"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916608" y="2071942"/>
            <a:ext cx="711200"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166688"/>
            <a:ext cx="8820150" cy="992187"/>
          </a:xfrm>
        </p:spPr>
        <p:txBody>
          <a:bodyPr/>
          <a:lstStyle/>
          <a:p>
            <a:pPr>
              <a:defRPr/>
            </a:pPr>
            <a:r>
              <a:rPr lang="fr-FR" dirty="0"/>
              <a:t>Cadre de l’ES et conclusion</a:t>
            </a:r>
          </a:p>
        </p:txBody>
      </p:sp>
      <p:sp>
        <p:nvSpPr>
          <p:cNvPr id="18435" name="Picture Placeholder 5"/>
          <p:cNvSpPr>
            <a:spLocks noGrp="1"/>
          </p:cNvSpPr>
          <p:nvPr>
            <p:ph type="pic" sz="quarter" idx="12"/>
          </p:nvPr>
        </p:nvSpPr>
        <p:spPr bwMode="auto">
          <a:xfrm>
            <a:off x="0" y="1252538"/>
            <a:ext cx="9144000" cy="2924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18436" name="Footer Placeholder 4"/>
          <p:cNvSpPr>
            <a:spLocks noGrp="1"/>
          </p:cNvSpPr>
          <p:nvPr>
            <p:ph type="ftr" sz="quarter" idx="13"/>
          </p:nvPr>
        </p:nvSpPr>
        <p:spPr bwMode="auto">
          <a:xfrm>
            <a:off x="0" y="3643313"/>
            <a:ext cx="9144000" cy="533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fontAlgn="base">
              <a:spcBef>
                <a:spcPct val="0"/>
              </a:spcBef>
              <a:spcAft>
                <a:spcPct val="0"/>
              </a:spcAft>
              <a:buFont typeface="Arial" panose="020B0604020202020204" pitchFamily="34" charset="0"/>
              <a:buNone/>
            </a:pPr>
            <a:r>
              <a:rPr lang="fr-FR" altLang="en-US" sz="1000" smtClean="0">
                <a:solidFill>
                  <a:schemeClr val="tx1"/>
                </a:solidFill>
              </a:rPr>
              <a:t>Instructions – Avant d’utiliser une photo, assurez-vous que les autorisations nécessaires ont été accordées par le propriétaire des droits de la photo et que les conditions d’utilisation sont respectées, telles que le crédit photo ou la localisation.</a:t>
            </a:r>
          </a:p>
          <a:p>
            <a:pPr fontAlgn="base">
              <a:spcBef>
                <a:spcPct val="0"/>
              </a:spcBef>
              <a:spcAft>
                <a:spcPct val="0"/>
              </a:spcAft>
              <a:buFont typeface="Arial" panose="020B0604020202020204" pitchFamily="34" charset="0"/>
              <a:buNone/>
            </a:pPr>
            <a:r>
              <a:rPr lang="fr-FR" altLang="en-US" sz="1000" smtClean="0">
                <a:solidFill>
                  <a:schemeClr val="tx1"/>
                </a:solidFill>
              </a:rPr>
              <a:t>Suggestion – Utilisez des images représentatives du sujet de la présentation. Si un espace réservé pour l'image n'est pas utilisé, supprimez-le.</a:t>
            </a:r>
          </a:p>
          <a:p>
            <a:pPr fontAlgn="base">
              <a:spcBef>
                <a:spcPct val="0"/>
              </a:spcBef>
              <a:spcAft>
                <a:spcPct val="0"/>
              </a:spcAft>
              <a:buFont typeface="Arial" panose="020B0604020202020204" pitchFamily="34" charset="0"/>
              <a:buNone/>
            </a:pPr>
            <a:endParaRPr lang="fr-FR" altLang="en-US" sz="1000" smtClean="0">
              <a:solidFill>
                <a:schemeClr val="tx1"/>
              </a:solidFill>
            </a:endParaRPr>
          </a:p>
        </p:txBody>
      </p:sp>
    </p:spTree>
  </p:cSld>
  <p:clrMapOvr>
    <a:masterClrMapping/>
  </p:clrMapOvr>
  <p:transition>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66688"/>
            <a:ext cx="8820150" cy="992187"/>
          </a:xfrm>
        </p:spPr>
        <p:txBody>
          <a:bodyPr/>
          <a:lstStyle/>
          <a:p>
            <a:pPr>
              <a:defRPr/>
            </a:pPr>
            <a:r>
              <a:rPr lang="fr-CA" dirty="0" smtClean="0"/>
              <a:t>Mandat législatif</a:t>
            </a:r>
            <a:endParaRPr lang="fr-CA" dirty="0"/>
          </a:p>
        </p:txBody>
      </p:sp>
      <p:sp>
        <p:nvSpPr>
          <p:cNvPr id="20483" name="Text Placeholder 2"/>
          <p:cNvSpPr>
            <a:spLocks noGrp="1"/>
          </p:cNvSpPr>
          <p:nvPr>
            <p:ph type="body" idx="2"/>
          </p:nvPr>
        </p:nvSpPr>
        <p:spPr bwMode="auto">
          <a:xfrm>
            <a:off x="0" y="1252538"/>
            <a:ext cx="5980113" cy="2924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compatLnSpc="1">
            <a:prstTxWarp prst="textNoShape">
              <a:avLst/>
            </a:prstTxWarp>
          </a:bodyPr>
          <a:lstStyle/>
          <a:p>
            <a:pPr>
              <a:spcBef>
                <a:spcPct val="0"/>
              </a:spcBef>
            </a:pPr>
            <a:r>
              <a:rPr lang="fr-FR" altLang="en-US" smtClean="0"/>
              <a:t>L’examen spécial est une exigence de la </a:t>
            </a:r>
            <a:r>
              <a:rPr lang="fr-FR" altLang="en-US" i="1" smtClean="0"/>
              <a:t>Loi sur la gestion des finances publiques.</a:t>
            </a:r>
          </a:p>
          <a:p>
            <a:pPr>
              <a:spcBef>
                <a:spcPct val="0"/>
              </a:spcBef>
            </a:pPr>
            <a:r>
              <a:rPr lang="fr-FR" altLang="en-US" smtClean="0"/>
              <a:t>Les examens spéciaux ont lieu au moins une fois tous les dix ans, ou à la demande du gouverneur en conseil, du ministre de tutelle, du Conseil d’administration ou du vérificateur général.</a:t>
            </a:r>
          </a:p>
        </p:txBody>
      </p:sp>
      <p:sp>
        <p:nvSpPr>
          <p:cNvPr id="20484" name="Picture Placeholder 3"/>
          <p:cNvSpPr>
            <a:spLocks noGrp="1"/>
          </p:cNvSpPr>
          <p:nvPr>
            <p:ph type="pic" sz="quarter" idx="12"/>
          </p:nvPr>
        </p:nvSpPr>
        <p:spPr bwMode="auto">
          <a:xfrm>
            <a:off x="6316663" y="471488"/>
            <a:ext cx="2827337" cy="3705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20485" name="Footer Placeholder 4"/>
          <p:cNvSpPr>
            <a:spLocks noGrp="1"/>
          </p:cNvSpPr>
          <p:nvPr>
            <p:ph type="ftr" sz="quarter" idx="13"/>
          </p:nvPr>
        </p:nvSpPr>
        <p:spPr bwMode="auto">
          <a:xfrm>
            <a:off x="6316663" y="2578100"/>
            <a:ext cx="2827337" cy="15986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fontAlgn="base">
              <a:spcBef>
                <a:spcPct val="0"/>
              </a:spcBef>
              <a:spcAft>
                <a:spcPct val="0"/>
              </a:spcAft>
              <a:buFont typeface="Arial" panose="020B0604020202020204" pitchFamily="34" charset="0"/>
              <a:buNone/>
            </a:pPr>
            <a:r>
              <a:rPr lang="fr-FR" altLang="en-US" sz="1000" smtClean="0">
                <a:solidFill>
                  <a:schemeClr val="tx1"/>
                </a:solidFill>
              </a:rPr>
              <a:t>Instructions – Avant d’utiliser une photo, assurez-vous que les autorisations nécessaires ont été accordées par le propriétaire des droits de la photo et que les conditions d’utilisation sont respectées, telles que le crédit photo ou la localisation.</a:t>
            </a:r>
          </a:p>
          <a:p>
            <a:pPr fontAlgn="base">
              <a:spcBef>
                <a:spcPct val="0"/>
              </a:spcBef>
              <a:spcAft>
                <a:spcPct val="0"/>
              </a:spcAft>
              <a:buFont typeface="Arial" panose="020B0604020202020204" pitchFamily="34" charset="0"/>
              <a:buNone/>
            </a:pPr>
            <a:r>
              <a:rPr lang="fr-FR" altLang="en-US" sz="1000" smtClean="0">
                <a:solidFill>
                  <a:schemeClr val="tx1"/>
                </a:solidFill>
              </a:rPr>
              <a:t>Suggestion – Utilisez des images représentatives du sujet de la présentation. Si un espace réservé pour l'image n'est pas utilisé, supprimez-le.</a:t>
            </a:r>
          </a:p>
        </p:txBody>
      </p:sp>
    </p:spTree>
  </p:cSld>
  <p:clrMapOvr>
    <a:masterClrMapping/>
  </p:clrMapOvr>
  <p:transition>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0" y="166688"/>
            <a:ext cx="8820150" cy="992187"/>
          </a:xfrm>
        </p:spPr>
        <p:txBody>
          <a:bodyPr/>
          <a:lstStyle/>
          <a:p>
            <a:pPr>
              <a:defRPr/>
            </a:pPr>
            <a:r>
              <a:rPr lang="fr-CA" dirty="0" smtClean="0"/>
              <a:t>Objectif de l’examen spécial</a:t>
            </a:r>
            <a:endParaRPr lang="fr-CA" dirty="0"/>
          </a:p>
        </p:txBody>
      </p:sp>
      <p:sp>
        <p:nvSpPr>
          <p:cNvPr id="7" name="Text Placeholder 6"/>
          <p:cNvSpPr>
            <a:spLocks noGrp="1"/>
          </p:cNvSpPr>
          <p:nvPr>
            <p:ph type="body" idx="2"/>
          </p:nvPr>
        </p:nvSpPr>
        <p:spPr>
          <a:xfrm>
            <a:off x="0" y="1252538"/>
            <a:ext cx="8820150" cy="2924175"/>
          </a:xfrm>
        </p:spPr>
        <p:txBody>
          <a:bodyPr/>
          <a:lstStyle/>
          <a:p>
            <a:pPr marL="285750" indent="0">
              <a:buFont typeface="Wingdings" panose="05000000000000000000" pitchFamily="2" charset="2"/>
              <a:buNone/>
              <a:defRPr/>
            </a:pPr>
            <a:r>
              <a:rPr lang="fr-FR" dirty="0"/>
              <a:t>Déterminer si les moyens et les méthodes sélectionnés pour l’examen donnent à la société l’assurance raisonnable que :</a:t>
            </a:r>
          </a:p>
          <a:p>
            <a:pPr>
              <a:defRPr/>
            </a:pPr>
            <a:r>
              <a:rPr lang="fr-FR" dirty="0"/>
              <a:t>ses actifs sont protégés et contrôlés; </a:t>
            </a:r>
          </a:p>
          <a:p>
            <a:pPr>
              <a:defRPr/>
            </a:pPr>
            <a:r>
              <a:rPr lang="fr-FR" dirty="0"/>
              <a:t>la gestion de ses ressources financières, humaines et matérielles est économique et efficiente; </a:t>
            </a:r>
          </a:p>
          <a:p>
            <a:pPr>
              <a:defRPr/>
            </a:pPr>
            <a:r>
              <a:rPr lang="fr-FR" dirty="0"/>
              <a:t>ses activités sont menées efficacement.</a:t>
            </a:r>
          </a:p>
        </p:txBody>
      </p:sp>
    </p:spTree>
  </p:cSld>
  <p:clrMapOvr>
    <a:masterClrMapping/>
  </p:clrMapOvr>
  <p:transition>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166688"/>
            <a:ext cx="8820150" cy="992187"/>
          </a:xfrm>
        </p:spPr>
        <p:txBody>
          <a:bodyPr/>
          <a:lstStyle/>
          <a:p>
            <a:pPr>
              <a:defRPr/>
            </a:pPr>
            <a:r>
              <a:rPr lang="fr-CA" dirty="0" smtClean="0"/>
              <a:t>La responsabilité du BVG</a:t>
            </a:r>
            <a:endParaRPr lang="fr-CA" dirty="0"/>
          </a:p>
        </p:txBody>
      </p:sp>
      <p:sp>
        <p:nvSpPr>
          <p:cNvPr id="4" name="Text Placeholder 3"/>
          <p:cNvSpPr>
            <a:spLocks noGrp="1"/>
          </p:cNvSpPr>
          <p:nvPr>
            <p:ph type="body" idx="2"/>
          </p:nvPr>
        </p:nvSpPr>
        <p:spPr>
          <a:xfrm>
            <a:off x="0" y="1252538"/>
            <a:ext cx="8820150" cy="2924175"/>
          </a:xfrm>
        </p:spPr>
        <p:txBody>
          <a:bodyPr/>
          <a:lstStyle/>
          <a:p>
            <a:pPr marL="285750" indent="0">
              <a:buFont typeface="Wingdings" panose="05000000000000000000" pitchFamily="2" charset="2"/>
              <a:buNone/>
              <a:defRPr/>
            </a:pPr>
            <a:r>
              <a:rPr lang="fr-FR" dirty="0"/>
              <a:t>Exprimer</a:t>
            </a:r>
          </a:p>
          <a:p>
            <a:pPr>
              <a:defRPr/>
            </a:pPr>
            <a:r>
              <a:rPr lang="fr-FR" dirty="0"/>
              <a:t>une opinion à savoir s’il existe une assurance raisonnable que, au cours de la période visée par l’examen, les moyens et les méthodes de la société sélectionnés aux fins de l’examen ne comportaient aucun défaut grave;</a:t>
            </a:r>
          </a:p>
          <a:p>
            <a:pPr>
              <a:defRPr/>
            </a:pPr>
            <a:r>
              <a:rPr lang="fr-FR" dirty="0"/>
              <a:t>une conclusion quant à savoir si la société s’est conformée dans tous les aspects significatifs aux critères qui s’appliquent</a:t>
            </a:r>
            <a:r>
              <a:rPr lang="fr-FR" dirty="0" smtClean="0"/>
              <a:t>.</a:t>
            </a:r>
            <a:endParaRPr lang="fr-FR" dirty="0"/>
          </a:p>
        </p:txBody>
      </p:sp>
    </p:spTree>
  </p:cSld>
  <p:clrMapOvr>
    <a:masterClrMapping/>
  </p:clrMapOvr>
  <p:transition>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66688"/>
            <a:ext cx="8820150" cy="992187"/>
          </a:xfrm>
        </p:spPr>
        <p:txBody>
          <a:bodyPr/>
          <a:lstStyle/>
          <a:p>
            <a:pPr>
              <a:defRPr/>
            </a:pPr>
            <a:r>
              <a:rPr lang="fr-CA" dirty="0" smtClean="0"/>
              <a:t>Qu’est-ce qu’un défaut grave?</a:t>
            </a:r>
            <a:endParaRPr lang="fr-CA" dirty="0"/>
          </a:p>
        </p:txBody>
      </p:sp>
      <p:sp>
        <p:nvSpPr>
          <p:cNvPr id="26627" name="Text Placeholder 2"/>
          <p:cNvSpPr>
            <a:spLocks noGrp="1"/>
          </p:cNvSpPr>
          <p:nvPr>
            <p:ph type="body" idx="2"/>
          </p:nvPr>
        </p:nvSpPr>
        <p:spPr bwMode="auto">
          <a:xfrm>
            <a:off x="3160713" y="1252538"/>
            <a:ext cx="5980112" cy="2924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compatLnSpc="1">
            <a:prstTxWarp prst="textNoShape">
              <a:avLst/>
            </a:prstTxWarp>
          </a:bodyPr>
          <a:lstStyle/>
          <a:p>
            <a:pPr marL="285750" indent="0">
              <a:spcBef>
                <a:spcPct val="0"/>
              </a:spcBef>
              <a:buFont typeface="Wingdings" panose="05000000000000000000" pitchFamily="2" charset="2"/>
              <a:buNone/>
            </a:pPr>
            <a:r>
              <a:rPr lang="fr-FR" altLang="en-US" smtClean="0"/>
              <a:t>Il s’agit d’une faiblesse majeure dans les moyens et méthodes clés de la société qui pourrait empêcher celle-ci d’obtenir une assurance raisonnable que ses actifs sont protégés et contrôlés, que la gestion de ses ressources financières, humaines et matérielles est économique et efficiente et que ses activités sont menées efficacement.</a:t>
            </a:r>
          </a:p>
        </p:txBody>
      </p:sp>
      <p:sp>
        <p:nvSpPr>
          <p:cNvPr id="26628" name="Picture Placeholder 3"/>
          <p:cNvSpPr>
            <a:spLocks noGrp="1"/>
          </p:cNvSpPr>
          <p:nvPr>
            <p:ph type="pic" sz="quarter" idx="12"/>
          </p:nvPr>
        </p:nvSpPr>
        <p:spPr bwMode="auto">
          <a:xfrm>
            <a:off x="0" y="884238"/>
            <a:ext cx="2827338" cy="41846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26629" name="Footer Placeholder 4"/>
          <p:cNvSpPr>
            <a:spLocks noGrp="1"/>
          </p:cNvSpPr>
          <p:nvPr>
            <p:ph type="ftr" sz="quarter" idx="13"/>
          </p:nvPr>
        </p:nvSpPr>
        <p:spPr bwMode="auto">
          <a:xfrm>
            <a:off x="0" y="3321050"/>
            <a:ext cx="2827338" cy="1597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fontAlgn="base">
              <a:spcBef>
                <a:spcPct val="0"/>
              </a:spcBef>
              <a:spcAft>
                <a:spcPct val="0"/>
              </a:spcAft>
              <a:buFont typeface="Arial" panose="020B0604020202020204" pitchFamily="34" charset="0"/>
              <a:buNone/>
            </a:pPr>
            <a:r>
              <a:rPr lang="fr-FR" altLang="en-US" sz="1000" smtClean="0">
                <a:solidFill>
                  <a:schemeClr val="tx1"/>
                </a:solidFill>
              </a:rPr>
              <a:t>Instructions – Avant d’utiliser une photo, assurez-vous que les autorisations nécessaires ont été accordées par le propriétaire des droits de la photo et que les conditions d’utilisation sont respectées, telles que le crédit photo ou la localisation.</a:t>
            </a:r>
          </a:p>
          <a:p>
            <a:pPr fontAlgn="base">
              <a:spcBef>
                <a:spcPct val="0"/>
              </a:spcBef>
              <a:spcAft>
                <a:spcPct val="0"/>
              </a:spcAft>
              <a:buFont typeface="Arial" panose="020B0604020202020204" pitchFamily="34" charset="0"/>
              <a:buNone/>
            </a:pPr>
            <a:r>
              <a:rPr lang="fr-FR" altLang="en-US" sz="1000" smtClean="0">
                <a:solidFill>
                  <a:schemeClr val="tx1"/>
                </a:solidFill>
              </a:rPr>
              <a:t>Suggestion – Utilisez des images représentatives du sujet de la présentation. Si un espace réservé pour l'image n'est pas utilisé, supprimez-le.</a:t>
            </a:r>
          </a:p>
        </p:txBody>
      </p:sp>
    </p:spTree>
  </p:cSld>
  <p:clrMapOvr>
    <a:masterClrMapping/>
  </p:clrMapOvr>
  <p:transition>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166688"/>
            <a:ext cx="8820150" cy="992187"/>
          </a:xfrm>
        </p:spPr>
        <p:txBody>
          <a:bodyPr/>
          <a:lstStyle/>
          <a:p>
            <a:pPr>
              <a:defRPr/>
            </a:pPr>
            <a:r>
              <a:rPr lang="fr-FR" dirty="0"/>
              <a:t>Comment le BVG élabore les critères?</a:t>
            </a:r>
          </a:p>
        </p:txBody>
      </p:sp>
      <p:sp>
        <p:nvSpPr>
          <p:cNvPr id="28675" name="Text Placeholder 3"/>
          <p:cNvSpPr>
            <a:spLocks noGrp="1"/>
          </p:cNvSpPr>
          <p:nvPr>
            <p:ph type="body" idx="2"/>
          </p:nvPr>
        </p:nvSpPr>
        <p:spPr bwMode="auto">
          <a:xfrm>
            <a:off x="0" y="1252538"/>
            <a:ext cx="8820150" cy="2924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compatLnSpc="1">
            <a:prstTxWarp prst="textNoShape">
              <a:avLst/>
            </a:prstTxWarp>
          </a:bodyPr>
          <a:lstStyle/>
          <a:p>
            <a:pPr>
              <a:spcBef>
                <a:spcPct val="0"/>
              </a:spcBef>
            </a:pPr>
            <a:r>
              <a:rPr lang="fr-FR" altLang="en-US" smtClean="0"/>
              <a:t>Conformément aux normes professionnelles et à ses propres politiques, le BVG a développé des critères standards pour évaluer les moyens et méthodes relatifs aux secteurs de la gouvernance, de la gestion des risques, de la planification stratégique et opérationnelle, incluant la mesure et la surveillance du rendement ainsi que la communication des résultats.</a:t>
            </a:r>
          </a:p>
          <a:p>
            <a:pPr>
              <a:spcBef>
                <a:spcPct val="0"/>
              </a:spcBef>
            </a:pPr>
            <a:r>
              <a:rPr lang="fr-FR" altLang="en-US" smtClean="0"/>
              <a:t>L’équipe d’audit élabore des critères additionnels, propres aux activités de la société faisant l’objet de l’examen, en se fondant sur sa compréhension et son expérience de la société, des normes et des méthodes appliquées par la société, des méthodes exemplaires d’autres organisations, de la documentation spécialisée, et des consultations auprès du personnel de la société. </a:t>
            </a:r>
          </a:p>
        </p:txBody>
      </p:sp>
    </p:spTree>
  </p:cSld>
  <p:clrMapOvr>
    <a:masterClrMapping/>
  </p:clrMapOvr>
  <p:transition>
    <p:fade thruBlk="1"/>
  </p:transition>
  <p:timing>
    <p:tnLst>
      <p:par>
        <p:cTn id="1" dur="indefinite" restart="never" nodeType="tmRoot"/>
      </p:par>
    </p:tnLst>
  </p:timing>
</p:sld>
</file>

<file path=ppt/theme/theme1.xml><?xml version="1.0" encoding="utf-8"?>
<a:theme xmlns:a="http://schemas.openxmlformats.org/drawingml/2006/main" name="1_Cover &amp; Back">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Arial-Times New Roman">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Presentation1" id="{234717D0-DE19-497D-90D9-49369DB6C293}" vid="{3DA97A12-3620-497E-A115-D64729C9B4AD}"/>
    </a:ext>
  </a:extLst>
</a:theme>
</file>

<file path=ppt/theme/theme2.xml><?xml version="1.0" encoding="utf-8"?>
<a:theme xmlns:a="http://schemas.openxmlformats.org/drawingml/2006/main" name="Section divider (insid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Heading-NEW">
      <a:majorFont>
        <a:latin typeface="Arial"/>
        <a:ea typeface=""/>
        <a:cs typeface=""/>
      </a:majorFont>
      <a:minorFont>
        <a:latin typeface="Arial"/>
        <a:ea typeface=""/>
        <a:cs typeface=""/>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Presentation1" id="{234717D0-DE19-497D-90D9-49369DB6C293}" vid="{D218823E-7C4C-470D-900D-7F5A1254C81A}"/>
    </a:ext>
  </a:extLst>
</a:theme>
</file>

<file path=ppt/theme/theme3.xml><?xml version="1.0" encoding="utf-8"?>
<a:theme xmlns:a="http://schemas.openxmlformats.org/drawingml/2006/main" name="1_Section divider (blu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Arial-Times New Roman">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Presentation1" id="{234717D0-DE19-497D-90D9-49369DB6C293}" vid="{02A4BB14-7E58-4BCF-8F4D-E8CF0408F15A}"/>
    </a:ext>
  </a:ext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OAG Presentation Template</Template>
  <TotalTime>7954</TotalTime>
  <Words>2670</Words>
  <Application>Microsoft Office PowerPoint</Application>
  <PresentationFormat>On-screen Show (16:9)</PresentationFormat>
  <Paragraphs>149</Paragraphs>
  <Slides>28</Slides>
  <Notes>13</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28</vt:i4>
      </vt:variant>
    </vt:vector>
  </HeadingPairs>
  <TitlesOfParts>
    <vt:vector size="36" baseType="lpstr">
      <vt:lpstr>Arial</vt:lpstr>
      <vt:lpstr>Arial Black</vt:lpstr>
      <vt:lpstr>Times New Roman</vt:lpstr>
      <vt:lpstr>Wingdings 3</vt:lpstr>
      <vt:lpstr>Wingdings</vt:lpstr>
      <vt:lpstr>1_Cover &amp; Back</vt:lpstr>
      <vt:lpstr>Section divider (inside)</vt:lpstr>
      <vt:lpstr>1_Section divider (blue)</vt:lpstr>
      <vt:lpstr>Description des attentes : Guide à l’intention des sociétés d’État soumises à un examen spécial</vt:lpstr>
      <vt:lpstr>Bienvenue</vt:lpstr>
      <vt:lpstr>Contenu de cette présentation</vt:lpstr>
      <vt:lpstr>Cadre de l’ES et conclusion</vt:lpstr>
      <vt:lpstr>Mandat législatif</vt:lpstr>
      <vt:lpstr>Objectif de l’examen spécial</vt:lpstr>
      <vt:lpstr>La responsabilité du BVG</vt:lpstr>
      <vt:lpstr>Qu’est-ce qu’un défaut grave?</vt:lpstr>
      <vt:lpstr>Comment le BVG élabore les critères?</vt:lpstr>
      <vt:lpstr>Nature de la conclusion</vt:lpstr>
      <vt:lpstr>Rôles et Responsabilités</vt:lpstr>
      <vt:lpstr>Rôles et Responsabilités</vt:lpstr>
      <vt:lpstr>Rôles et Responsabilités</vt:lpstr>
      <vt:lpstr>Rôles et Responsabilités</vt:lpstr>
      <vt:lpstr>Rôles et Responsabilités</vt:lpstr>
      <vt:lpstr>Rôles et Responsabilités</vt:lpstr>
      <vt:lpstr>Phases de l’ES</vt:lpstr>
      <vt:lpstr>Planification</vt:lpstr>
      <vt:lpstr>Planification</vt:lpstr>
      <vt:lpstr>Examen</vt:lpstr>
      <vt:lpstr>Examen</vt:lpstr>
      <vt:lpstr>Rapport</vt:lpstr>
      <vt:lpstr>Dépôt</vt:lpstr>
      <vt:lpstr>Calendrier proposé</vt:lpstr>
      <vt:lpstr>Communication de l’information</vt:lpstr>
      <vt:lpstr>Format et structure du rapport d’ES</vt:lpstr>
      <vt:lpstr>Accès à l’information et sécurité</vt:lpstr>
      <vt:lpstr>Questions?</vt:lpstr>
    </vt:vector>
  </TitlesOfParts>
  <Company>OAG-BVG</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the  new OAG PPT</dc:title>
  <dc:creator>Hamel, Emilie</dc:creator>
  <cp:lastModifiedBy>Gauthier, Julie</cp:lastModifiedBy>
  <cp:revision>418</cp:revision>
  <dcterms:created xsi:type="dcterms:W3CDTF">2020-06-26T18:11:44Z</dcterms:created>
  <dcterms:modified xsi:type="dcterms:W3CDTF">2021-08-17T14:58:10Z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eDOCS AutoSave">
    <vt:lpwstr/>
  </property>
</Properties>
</file>